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3"/>
  </p:sldMasterIdLst>
  <p:notesMasterIdLst>
    <p:notesMasterId r:id="rId5"/>
  </p:notesMasterIdLst>
  <p:handoutMasterIdLst>
    <p:handoutMasterId r:id="rId18"/>
  </p:handoutMasterIdLst>
  <p:sldIdLst>
    <p:sldId id="285" r:id="rId4"/>
    <p:sldId id="288" r:id="rId6"/>
    <p:sldId id="290" r:id="rId7"/>
    <p:sldId id="296" r:id="rId8"/>
    <p:sldId id="293" r:id="rId9"/>
    <p:sldId id="295" r:id="rId10"/>
    <p:sldId id="294" r:id="rId11"/>
    <p:sldId id="299" r:id="rId12"/>
    <p:sldId id="304" r:id="rId13"/>
    <p:sldId id="300" r:id="rId14"/>
    <p:sldId id="303" r:id="rId15"/>
    <p:sldId id="282" r:id="rId16"/>
    <p:sldId id="305" r:id="rId17"/>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09"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40" autoAdjust="0"/>
    <p:restoredTop sz="94660"/>
  </p:normalViewPr>
  <p:slideViewPr>
    <p:cSldViewPr snapToGrid="0" showGuides="1">
      <p:cViewPr>
        <p:scale>
          <a:sx n="100" d="100"/>
          <a:sy n="100" d="100"/>
        </p:scale>
        <p:origin x="-1182" y="-432"/>
      </p:cViewPr>
      <p:guideLst>
        <p:guide orient="horz" pos="2409"/>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2" Type="http://schemas.openxmlformats.org/officeDocument/2006/relationships/tags" Target="tags/tag36.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黑体 CN Normal"/>
              <a:ea typeface="思源黑体 CN Normal"/>
              <a:cs typeface="思源黑体 CN Normal" panose="020B04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思源黑体 CN Normal"/>
                <a:ea typeface="思源黑体 CN Normal"/>
                <a:cs typeface="思源黑体 CN Normal" panose="020B0400000000000000" charset="-122"/>
              </a:rPr>
            </a:fld>
            <a:endParaRPr lang="zh-CN" altLang="en-US">
              <a:latin typeface="思源黑体 CN Normal"/>
              <a:ea typeface="思源黑体 CN Normal"/>
              <a:cs typeface="思源黑体 CN Normal" panose="020B04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黑体 CN Normal"/>
              <a:ea typeface="思源黑体 CN Normal"/>
              <a:cs typeface="思源黑体 CN Normal" panose="020B04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思源黑体 CN Normal"/>
                <a:ea typeface="思源黑体 CN Normal"/>
                <a:cs typeface="思源黑体 CN Normal" panose="020B0400000000000000" charset="-122"/>
              </a:rPr>
            </a:fld>
            <a:endParaRPr lang="zh-CN" altLang="en-US">
              <a:latin typeface="思源黑体 CN Normal"/>
              <a:ea typeface="思源黑体 CN Normal"/>
              <a:cs typeface="思源黑体 CN Normal" panose="020B04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wdp>
</file>

<file path=ppt/media/image19.png>
</file>

<file path=ppt/media/image2.jpeg>
</file>

<file path=ppt/media/image20.wdp>
</file>

<file path=ppt/media/image21.jpeg>
</file>

<file path=ppt/media/image22.png>
</file>

<file path=ppt/media/image3.jpeg>
</file>

<file path=ppt/media/image4.jpeg>
</file>

<file path=ppt/media/image5.jpeg>
</file>

<file path=ppt/media/image6.png>
</file>

<file path=ppt/media/image7.wdp>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cs typeface="思源黑体 CN Normal" panose="020B04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cs typeface="思源黑体 CN Normal" panose="020B0400000000000000" charset="-122"/>
              </a:defRPr>
            </a:lvl1pPr>
          </a:lstStyle>
          <a:p>
            <a:fld id="{190E5C96-AD93-4609-BAB4-F788BD16088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cs typeface="思源黑体 CN Normal" panose="020B04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cs typeface="思源黑体 CN Normal" panose="020B0400000000000000" charset="-122"/>
              </a:defRPr>
            </a:lvl1pPr>
          </a:lstStyle>
          <a:p>
            <a:fld id="{A9DBD2E3-D277-495E-A11E-AFB92B9548F7}"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思源黑体 CN Normal" panose="020B0400000000000000" charset="-122"/>
      </a:defRPr>
    </a:lvl1pPr>
    <a:lvl2pPr marL="457200" algn="l" defTabSz="914400" rtl="0" eaLnBrk="1" latinLnBrk="0" hangingPunct="1">
      <a:defRPr sz="1200" kern="1200">
        <a:solidFill>
          <a:schemeClr val="tx1"/>
        </a:solidFill>
        <a:latin typeface="+mn-lt"/>
        <a:ea typeface="+mn-ea"/>
        <a:cs typeface="思源黑体 CN Normal" panose="020B0400000000000000" charset="-122"/>
      </a:defRPr>
    </a:lvl2pPr>
    <a:lvl3pPr marL="914400" algn="l" defTabSz="914400" rtl="0" eaLnBrk="1" latinLnBrk="0" hangingPunct="1">
      <a:defRPr sz="1200" kern="1200">
        <a:solidFill>
          <a:schemeClr val="tx1"/>
        </a:solidFill>
        <a:latin typeface="+mn-lt"/>
        <a:ea typeface="+mn-ea"/>
        <a:cs typeface="思源黑体 CN Normal" panose="020B0400000000000000" charset="-122"/>
      </a:defRPr>
    </a:lvl3pPr>
    <a:lvl4pPr marL="1371600" algn="l" defTabSz="914400" rtl="0" eaLnBrk="1" latinLnBrk="0" hangingPunct="1">
      <a:defRPr sz="1200" kern="1200">
        <a:solidFill>
          <a:schemeClr val="tx1"/>
        </a:solidFill>
        <a:latin typeface="+mn-lt"/>
        <a:ea typeface="+mn-ea"/>
        <a:cs typeface="思源黑体 CN Normal" panose="020B0400000000000000" charset="-122"/>
      </a:defRPr>
    </a:lvl4pPr>
    <a:lvl5pPr marL="1828800" algn="l" defTabSz="914400" rtl="0" eaLnBrk="1" latinLnBrk="0" hangingPunct="1">
      <a:defRPr sz="1200" kern="1200">
        <a:solidFill>
          <a:schemeClr val="tx1"/>
        </a:solidFill>
        <a:latin typeface="+mn-lt"/>
        <a:ea typeface="+mn-ea"/>
        <a:cs typeface="思源黑体 CN Normal" panose="020B04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315EDDF7-E9C9-4A44-B908-9D3486EA5A56}" type="datetimeFigureOut">
              <a:rPr lang="zh-CN" altLang="en-US" smtClean="0"/>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fld>
            <a:endParaRPr lang="en-US"/>
          </a:p>
        </p:txBody>
      </p:sp>
      <p:sp>
        <p:nvSpPr>
          <p:cNvPr id="5" name="TextBox 4"/>
          <p:cNvSpPr txBox="1"/>
          <p:nvPr/>
        </p:nvSpPr>
        <p:spPr>
          <a:xfrm>
            <a:off x="2965031" y="3367444"/>
            <a:ext cx="45365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rPr>
              <a:t>行业</a:t>
            </a:r>
            <a:r>
              <a:rPr lang="en-US" altLang="zh-CN" sz="100">
                <a:solidFill>
                  <a:schemeClr val="tx1">
                    <a:alpha val="0"/>
                  </a:schemeClr>
                </a:solidFill>
                <a:latin typeface="微软雅黑" panose="020B0503020204020204" pitchFamily="34" charset="-122"/>
                <a:ea typeface="微软雅黑" panose="020B0503020204020204" pitchFamily="34" charset="-122"/>
              </a:rPr>
              <a:t>PPT</a:t>
            </a:r>
            <a:r>
              <a:rPr lang="zh-CN" altLang="en-US" sz="100">
                <a:solidFill>
                  <a:schemeClr val="tx1">
                    <a:alpha val="0"/>
                  </a:schemeClr>
                </a:solidFill>
                <a:latin typeface="微软雅黑" panose="020B0503020204020204" pitchFamily="34" charset="-122"/>
                <a:ea typeface="微软雅黑" panose="020B0503020204020204" pitchFamily="34" charset="-12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6" name="TextBox 8"/>
          <p:cNvSpPr txBox="1"/>
          <p:nvPr/>
        </p:nvSpPr>
        <p:spPr>
          <a:xfrm>
            <a:off x="7509627" y="2215277"/>
            <a:ext cx="54006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7" name="标题 1"/>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panose="05000000000000000000"/>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20204"/>
                <a:ea typeface="Arial" panose="020B0604020202020204"/>
                <a:cs typeface="Arial" panose="020B0604020202020204"/>
                <a:sym typeface="Wingdings" panose="05000000000000000000"/>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20204"/>
                <a:ea typeface="Arial" panose="020B0604020202020204"/>
                <a:cs typeface="Arial" panose="020B0604020202020204"/>
                <a:sym typeface="Wingdings" panose="05000000000000000000"/>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20204"/>
                <a:ea typeface="Arial" panose="020B0604020202020204"/>
                <a:cs typeface="Arial" panose="020B0604020202020204"/>
                <a:sym typeface="Wingdings" panose="05000000000000000000"/>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20204"/>
                <a:ea typeface="Arial" panose="020B0604020202020204"/>
                <a:cs typeface="Arial" panose="020B0604020202020204"/>
                <a:sym typeface="Wingdings" panose="05000000000000000000"/>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20204"/>
                <a:ea typeface="Arial" panose="020B0604020202020204"/>
                <a:cs typeface="Arial" panose="020B0604020202020204"/>
                <a:sym typeface="Wingdings" panose="05000000000000000000"/>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20204"/>
                <a:ea typeface="Arial" panose="020B0604020202020204"/>
                <a:cs typeface="Arial" panose="020B0604020202020204"/>
                <a:sym typeface="Wingdings" panose="05000000000000000000"/>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20204"/>
                <a:ea typeface="Arial" panose="020B0604020202020204"/>
                <a:cs typeface="Arial" panose="020B0604020202020204"/>
                <a:sym typeface="Wingdings" panose="05000000000000000000"/>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20204"/>
                <a:ea typeface="Arial" panose="020B0604020202020204"/>
                <a:cs typeface="Arial" panose="020B0604020202020204"/>
                <a:sym typeface="Wingdings" panose="05000000000000000000"/>
              </a:defRPr>
            </a:lvl9pPr>
          </a:lstStyle>
          <a:p>
            <a:r>
              <a:rPr lang="zh-CN" altLang="en-US"/>
              <a:t>单击此处编辑母版标题样式</a:t>
            </a:r>
            <a:endParaRPr lang="zh-CN" altLang="en-US"/>
          </a:p>
        </p:txBody>
      </p:sp>
      <p:sp>
        <p:nvSpPr>
          <p:cNvPr id="8" name="文本占位符 2"/>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kumimoji="0" sz="2400" b="1" i="0" u="none" strike="noStrike" kern="1200" cap="none" spc="0" normalizeH="0" baseline="0" noProof="0">
                <a:solidFill>
                  <a:schemeClr val="tx1"/>
                </a:solidFill>
                <a:uLnTx/>
                <a:uFillTx/>
                <a:latin typeface="+mn-lt"/>
                <a:ea typeface="+mn-ea"/>
                <a:cs typeface="+mn-cs"/>
                <a:sym typeface="Wingdings" panose="05000000000000000000"/>
              </a:defRPr>
            </a:lvl1pPr>
            <a:lvl2pPr marL="457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2000" b="1" i="0" u="none" strike="noStrike" kern="1200" cap="none" spc="0" normalizeH="0" baseline="0" noProof="0">
                <a:solidFill>
                  <a:schemeClr val="tx1"/>
                </a:solidFill>
                <a:uLnTx/>
                <a:uFillTx/>
                <a:latin typeface="+mn-lt"/>
                <a:ea typeface="+mn-ea"/>
                <a:cs typeface="+mn-cs"/>
                <a:sym typeface="Wingdings" panose="05000000000000000000"/>
              </a:defRPr>
            </a:lvl2pPr>
            <a:lvl3pPr marL="914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800" b="1" i="0" u="none" strike="noStrike" kern="1200" cap="none" spc="0" normalizeH="0" baseline="0" noProof="0">
                <a:solidFill>
                  <a:schemeClr val="tx1"/>
                </a:solidFill>
                <a:uLnTx/>
                <a:uFillTx/>
                <a:latin typeface="+mn-lt"/>
                <a:ea typeface="+mn-ea"/>
                <a:cs typeface="+mn-cs"/>
                <a:sym typeface="Wingdings" panose="05000000000000000000"/>
              </a:defRPr>
            </a:lvl3pPr>
            <a:lvl4pPr marL="1371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4pPr>
            <a:lvl5pPr marL="18288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5pPr>
            <a:lvl6pPr marL="22860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6pPr>
            <a:lvl7pPr marL="27432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7pPr>
            <a:lvl8pPr marL="32004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8pPr>
            <a:lvl9pPr marL="3657600" marR="0" indent="0" algn="l" defTabSz="914400" rtl="0" eaLnBrk="1" fontAlgn="auto" latinLnBrk="0" hangingPunct="1">
              <a:lnSpc>
                <a:spcPct val="90000"/>
              </a:lnSpc>
              <a:spcBef>
                <a:spcPts val="500"/>
              </a:spcBef>
              <a:spcAft>
                <a:spcPct val="0"/>
              </a:spcAft>
              <a:buClrTx/>
              <a:buSzTx/>
              <a:buFont typeface="Arial" panose="020B060402020202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9pPr>
          </a:lstStyle>
          <a:p>
            <a:pPr lvl="0"/>
            <a:r>
              <a:rPr lang="zh-CN" altLang="en-US"/>
              <a:t>单击此处编辑母版文本样式</a:t>
            </a:r>
            <a:endParaRPr lang="zh-CN" altLang="en-US"/>
          </a:p>
        </p:txBody>
      </p:sp>
      <p:sp>
        <p:nvSpPr>
          <p:cNvPr id="9" name="内容占位符 3"/>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20204" pitchFamily="34" charset="0"/>
              <a:buChar char="•"/>
              <a:defRPr kumimoji="0" sz="2800" b="0" i="0" u="none" strike="noStrike" kern="1200" cap="none" spc="0" normalizeH="0" baseline="0" noProof="0">
                <a:solidFill>
                  <a:schemeClr val="tx1"/>
                </a:solidFill>
                <a:uLnTx/>
                <a:uFillTx/>
                <a:latin typeface="+mn-lt"/>
                <a:ea typeface="+mn-ea"/>
                <a:cs typeface="+mn-cs"/>
                <a:sym typeface="Wingdings" panose="05000000000000000000"/>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400" b="0" i="0" u="none" strike="noStrike" kern="1200" cap="none" spc="0" normalizeH="0" baseline="0" noProof="0">
                <a:solidFill>
                  <a:schemeClr val="tx1"/>
                </a:solidFill>
                <a:uLnTx/>
                <a:uFillTx/>
                <a:latin typeface="+mn-lt"/>
                <a:ea typeface="+mn-ea"/>
                <a:cs typeface="+mn-cs"/>
                <a:sym typeface="Wingdings" panose="05000000000000000000"/>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2000" b="0" i="0" u="none" strike="noStrike" kern="1200" cap="none" spc="0" normalizeH="0" baseline="0" noProof="0">
                <a:solidFill>
                  <a:schemeClr val="tx1"/>
                </a:solidFill>
                <a:uLnTx/>
                <a:uFillTx/>
                <a:latin typeface="+mn-lt"/>
                <a:ea typeface="+mn-ea"/>
                <a:cs typeface="+mn-cs"/>
                <a:sym typeface="Wingdings" panose="05000000000000000000"/>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2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11"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2" name="页脚占位符 7"/>
          <p:cNvSpPr>
            <a:spLocks noGrp="1"/>
          </p:cNvSpPr>
          <p:nvPr>
            <p:ph type="ftr" sz="quarter" idx="11"/>
          </p:nvPr>
        </p:nvSpPr>
        <p:spPr>
          <a:xfrm>
            <a:off x="4038600" y="6356350"/>
            <a:ext cx="4114800" cy="365125"/>
          </a:xfrm>
        </p:spPr>
        <p:txBody>
          <a:bodyPr/>
          <a:lstStyle/>
          <a:p>
            <a:endParaRPr lang="zh-CN" altLang="en-US"/>
          </a:p>
        </p:txBody>
      </p:sp>
      <p:sp>
        <p:nvSpPr>
          <p:cNvPr id="13" name="灯片编号占位符 8"/>
          <p:cNvSpPr>
            <a:spLocks noGrp="1"/>
          </p:cNvSpPr>
          <p:nvPr>
            <p:ph type="sldNum" sz="quarter" idx="12"/>
          </p:nvPr>
        </p:nvSpPr>
        <p:spPr>
          <a:xfrm>
            <a:off x="8610600" y="6356350"/>
            <a:ext cx="2743200" cy="365125"/>
          </a:xfrm>
        </p:spPr>
        <p:txBody>
          <a:bodyPr/>
          <a:lstStyle/>
          <a:p>
            <a:fld id="{E9B957CC-A438-4D82-B305-22914934740F}" type="slidenum">
              <a:rPr lang="zh-CN" altLang="en-US" smtClean="0"/>
            </a:fld>
            <a:endParaRPr lang="zh-CN" altLang="en-US"/>
          </a:p>
        </p:txBody>
      </p:sp>
    </p:spTree>
  </p:cSld>
  <p:clrMapOvr>
    <a:masterClrMapping/>
  </p:clrMapOvr>
  <p:transition/>
  <p:hf sldNum="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68B94F4-E7A7-4A03-A19F-CD09F4D73FE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9564F2E-1003-4EFC-B560-60F731DFADD3}" type="slidenum">
              <a:rPr lang="zh-CN" altLang="en-US" smtClean="0"/>
            </a:fld>
            <a:endParaRPr lang="zh-CN" altLang="en-US"/>
          </a:p>
        </p:txBody>
      </p:sp>
    </p:spTree>
  </p:cSld>
  <p:clrMapOvr>
    <a:masterClrMapping/>
  </p:clrMapOvr>
  <p:transition/>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cs typeface="思源黑体 CN Normal" panose="020B0400000000000000" charset="-122"/>
              </a:defRPr>
            </a:lvl1pPr>
          </a:lstStyle>
          <a:p>
            <a:fld id="{068B94F4-E7A7-4A03-A19F-CD09F4D73FE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cs typeface="思源黑体 CN Normal" panose="020B0400000000000000"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cs typeface="思源黑体 CN Normal" panose="020B0400000000000000" charset="-122"/>
              </a:defRPr>
            </a:lvl1pPr>
          </a:lstStyle>
          <a:p>
            <a:fld id="{C9564F2E-1003-4EFC-B560-60F731DFADD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p:hf sldNum="0" ftr="0" dt="0"/>
  <p:txStyles>
    <p:titleStyle>
      <a:lvl1pPr algn="l" defTabSz="914400" rtl="0" eaLnBrk="1" latinLnBrk="0" hangingPunct="1">
        <a:lnSpc>
          <a:spcPct val="90000"/>
        </a:lnSpc>
        <a:spcBef>
          <a:spcPct val="0"/>
        </a:spcBef>
        <a:buNone/>
        <a:defRPr sz="4400" kern="1200">
          <a:solidFill>
            <a:schemeClr val="tx1"/>
          </a:solidFill>
          <a:latin typeface="思源黑体 CN Normal"/>
          <a:ea typeface="思源黑体 CN Normal"/>
          <a:cs typeface="思源黑体 CN Normal" panose="020B0400000000000000" charset="-122"/>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思源黑体 CN Normal" panose="020B0400000000000000"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思源黑体 CN Normal" panose="020B0400000000000000" charset="-122"/>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思源黑体 CN Normal" panose="020B0400000000000000" charset="-122"/>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思源黑体 CN Normal" panose="020B0400000000000000" charset="-122"/>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思源黑体 CN Normal" panose="020B0400000000000000"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2.xml"/><Relationship Id="rId5" Type="http://schemas.microsoft.com/office/2007/relationships/hdphoto" Target="../media/image20.wdp"/><Relationship Id="rId4" Type="http://schemas.openxmlformats.org/officeDocument/2006/relationships/image" Target="../media/image19.png"/><Relationship Id="rId3" Type="http://schemas.microsoft.com/office/2007/relationships/hdphoto" Target="../media/image18.wdp"/><Relationship Id="rId2" Type="http://schemas.openxmlformats.org/officeDocument/2006/relationships/image" Target="../media/image17.png"/><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21.jpeg"/><Relationship Id="rId1" Type="http://schemas.openxmlformats.org/officeDocument/2006/relationships/image" Target="../media/image5.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3.jpeg"/><Relationship Id="rId15" Type="http://schemas.openxmlformats.org/officeDocument/2006/relationships/notesSlide" Target="../notesSlides/notesSlide2.xml"/><Relationship Id="rId14" Type="http://schemas.openxmlformats.org/officeDocument/2006/relationships/slideLayout" Target="../slideLayouts/slideLayout2.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xml"/><Relationship Id="rId3" Type="http://schemas.microsoft.com/office/2007/relationships/hdphoto" Target="../media/image7.wdp"/><Relationship Id="rId2" Type="http://schemas.openxmlformats.org/officeDocument/2006/relationships/image" Target="../media/image6.png"/><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9" Type="http://schemas.openxmlformats.org/officeDocument/2006/relationships/tags" Target="../tags/tag19.xml"/><Relationship Id="rId8" Type="http://schemas.openxmlformats.org/officeDocument/2006/relationships/tags" Target="../tags/tag18.xml"/><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2" Type="http://schemas.openxmlformats.org/officeDocument/2006/relationships/notesSlide" Target="../notesSlides/notesSlide5.xml"/><Relationship Id="rId21" Type="http://schemas.openxmlformats.org/officeDocument/2006/relationships/slideLayout" Target="../slideLayouts/slideLayout2.xml"/><Relationship Id="rId20" Type="http://schemas.openxmlformats.org/officeDocument/2006/relationships/tags" Target="../tags/tag29.xml"/><Relationship Id="rId2" Type="http://schemas.openxmlformats.org/officeDocument/2006/relationships/tags" Target="../tags/tag12.xml"/><Relationship Id="rId19" Type="http://schemas.openxmlformats.org/officeDocument/2006/relationships/image" Target="../media/image8.jpeg"/><Relationship Id="rId18" Type="http://schemas.openxmlformats.org/officeDocument/2006/relationships/tags" Target="../tags/tag28.xml"/><Relationship Id="rId17" Type="http://schemas.openxmlformats.org/officeDocument/2006/relationships/tags" Target="../tags/tag27.xml"/><Relationship Id="rId16" Type="http://schemas.openxmlformats.org/officeDocument/2006/relationships/tags" Target="../tags/tag26.xml"/><Relationship Id="rId15" Type="http://schemas.openxmlformats.org/officeDocument/2006/relationships/tags" Target="../tags/tag25.xml"/><Relationship Id="rId14" Type="http://schemas.openxmlformats.org/officeDocument/2006/relationships/tags" Target="../tags/tag24.xml"/><Relationship Id="rId13" Type="http://schemas.openxmlformats.org/officeDocument/2006/relationships/tags" Target="../tags/tag23.xml"/><Relationship Id="rId12" Type="http://schemas.openxmlformats.org/officeDocument/2006/relationships/tags" Target="../tags/tag22.xml"/><Relationship Id="rId11" Type="http://schemas.openxmlformats.org/officeDocument/2006/relationships/tags" Target="../tags/tag21.xml"/><Relationship Id="rId10" Type="http://schemas.openxmlformats.org/officeDocument/2006/relationships/tags" Target="../tags/tag20.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jpeg"/><Relationship Id="rId12" Type="http://schemas.openxmlformats.org/officeDocument/2006/relationships/notesSlide" Target="../notesSlides/notesSlide6.xml"/><Relationship Id="rId11" Type="http://schemas.openxmlformats.org/officeDocument/2006/relationships/slideLayout" Target="../slideLayouts/slideLayout2.xml"/><Relationship Id="rId10" Type="http://schemas.openxmlformats.org/officeDocument/2006/relationships/tags" Target="../tags/tag35.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2.jpeg"/><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9.jpeg"/><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16.jpeg"/><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图片包含 餐桌&#10;&#10;已生成极高可信度的说明"/>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0" y="0"/>
            <a:ext cx="12192000" cy="6858000"/>
          </a:xfrm>
          <a:prstGeom prst="rect">
            <a:avLst/>
          </a:prstGeom>
        </p:spPr>
      </p:pic>
      <p:sp>
        <p:nvSpPr>
          <p:cNvPr id="29" name="矩形 28"/>
          <p:cNvSpPr/>
          <p:nvPr/>
        </p:nvSpPr>
        <p:spPr>
          <a:xfrm>
            <a:off x="3108960" y="3025140"/>
            <a:ext cx="5784850" cy="1059180"/>
          </a:xfrm>
          <a:prstGeom prst="rect">
            <a:avLst/>
          </a:prstGeom>
        </p:spPr>
        <p:txBody>
          <a:bodyPr wrap="square">
            <a:noAutofit/>
          </a:bodyPr>
          <a:lstStyle/>
          <a:p>
            <a:pPr algn="dist"/>
            <a:r>
              <a:rPr lang="en-US" altLang="zh-CN" sz="50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StarTrek</a:t>
            </a:r>
            <a:endParaRPr lang="en-US" altLang="zh-CN" sz="50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 name="矩形 1"/>
          <p:cNvSpPr/>
          <p:nvPr/>
        </p:nvSpPr>
        <p:spPr>
          <a:xfrm>
            <a:off x="5228150" y="6142503"/>
            <a:ext cx="1766208" cy="400110"/>
          </a:xfrm>
          <a:prstGeom prst="rect">
            <a:avLst/>
          </a:prstGeom>
        </p:spPr>
        <p:txBody>
          <a:bodyPr wrap="square">
            <a:spAutoFit/>
          </a:bodyPr>
          <a:lstStyle/>
          <a:p>
            <a:pPr algn="dist"/>
            <a:r>
              <a:rPr lang="zh-CN" altLang="en-US" sz="2000" b="1" spc="100" dirty="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想象</a:t>
            </a:r>
            <a:r>
              <a:rPr lang="en-US" altLang="zh-CN" sz="2000" b="1" spc="100" dirty="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a:t>
            </a:r>
            <a:r>
              <a:rPr lang="zh-CN" altLang="en-US" sz="2000" b="1" spc="100" dirty="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宇宙</a:t>
            </a:r>
            <a:endParaRPr lang="en-US" altLang="zh-CN" sz="2000" b="1" spc="100" dirty="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1000"/>
                                        <p:tgtEl>
                                          <p:spTgt spid="5"/>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1000" fill="hold"/>
                                        <p:tgtEl>
                                          <p:spTgt spid="29"/>
                                        </p:tgtEl>
                                        <p:attrNameLst>
                                          <p:attrName>ppt_w</p:attrName>
                                        </p:attrNameLst>
                                      </p:cBhvr>
                                      <p:tavLst>
                                        <p:tav tm="0">
                                          <p:val>
                                            <p:fltVal val="0"/>
                                          </p:val>
                                        </p:tav>
                                        <p:tav tm="100000">
                                          <p:val>
                                            <p:strVal val="#ppt_w"/>
                                          </p:val>
                                        </p:tav>
                                      </p:tavLst>
                                    </p:anim>
                                    <p:anim calcmode="lin" valueType="num">
                                      <p:cBhvr>
                                        <p:cTn id="12" dur="1000" fill="hold"/>
                                        <p:tgtEl>
                                          <p:spTgt spid="29"/>
                                        </p:tgtEl>
                                        <p:attrNameLst>
                                          <p:attrName>ppt_h</p:attrName>
                                        </p:attrNameLst>
                                      </p:cBhvr>
                                      <p:tavLst>
                                        <p:tav tm="0">
                                          <p:val>
                                            <p:fltVal val="0"/>
                                          </p:val>
                                        </p:tav>
                                        <p:tav tm="100000">
                                          <p:val>
                                            <p:strVal val="#ppt_h"/>
                                          </p:val>
                                        </p:tav>
                                      </p:tavLst>
                                    </p:anim>
                                    <p:animEffect transition="in" filter="fade">
                                      <p:cBhvr>
                                        <p:cTn id="13" dur="1000"/>
                                        <p:tgtEl>
                                          <p:spTgt spid="29"/>
                                        </p:tgtEl>
                                      </p:cBhvr>
                                    </p:animEffect>
                                  </p:childTnLst>
                                </p:cTn>
                              </p:par>
                            </p:childTnLst>
                          </p:cTn>
                        </p:par>
                        <p:par>
                          <p:cTn id="14" fill="hold">
                            <p:stCondLst>
                              <p:cond delay="2000"/>
                            </p:stCondLst>
                            <p:childTnLst>
                              <p:par>
                                <p:cTn id="15" presetID="26" presetClass="entr" presetSubtype="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down)">
                                      <p:cBhvr>
                                        <p:cTn id="17" dur="435">
                                          <p:stCondLst>
                                            <p:cond delay="0"/>
                                          </p:stCondLst>
                                        </p:cTn>
                                        <p:tgtEl>
                                          <p:spTgt spid="2"/>
                                        </p:tgtEl>
                                      </p:cBhvr>
                                    </p:animEffect>
                                    <p:anim calcmode="lin" valueType="num">
                                      <p:cBhvr>
                                        <p:cTn id="18" dur="1367"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9" dur="498"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20" dur="498" tmFilter="0, 0; 0.125,0.2665; 0.25,0.4; 0.375,0.465; 0.5,0.5;  0.625,0.535; 0.75,0.6; 0.875,0.7335; 1,1">
                                          <p:stCondLst>
                                            <p:cond delay="498"/>
                                          </p:stCondLst>
                                        </p:cTn>
                                        <p:tgtEl>
                                          <p:spTgt spid="2"/>
                                        </p:tgtEl>
                                        <p:attrNameLst>
                                          <p:attrName>ppt_y</p:attrName>
                                        </p:attrNameLst>
                                      </p:cBhvr>
                                      <p:tavLst>
                                        <p:tav tm="0" fmla="#ppt_y-sin(pi*$)/9">
                                          <p:val>
                                            <p:fltVal val="0"/>
                                          </p:val>
                                        </p:tav>
                                        <p:tav tm="100000">
                                          <p:val>
                                            <p:fltVal val="1"/>
                                          </p:val>
                                        </p:tav>
                                      </p:tavLst>
                                    </p:anim>
                                    <p:anim calcmode="lin" valueType="num">
                                      <p:cBhvr>
                                        <p:cTn id="21" dur="249" tmFilter="0, 0; 0.125,0.2665; 0.25,0.4; 0.375,0.465; 0.5,0.5;  0.625,0.535; 0.75,0.6; 0.875,0.7335; 1,1">
                                          <p:stCondLst>
                                            <p:cond delay="993"/>
                                          </p:stCondLst>
                                        </p:cTn>
                                        <p:tgtEl>
                                          <p:spTgt spid="2"/>
                                        </p:tgtEl>
                                        <p:attrNameLst>
                                          <p:attrName>ppt_y</p:attrName>
                                        </p:attrNameLst>
                                      </p:cBhvr>
                                      <p:tavLst>
                                        <p:tav tm="0" fmla="#ppt_y-sin(pi*$)/27">
                                          <p:val>
                                            <p:fltVal val="0"/>
                                          </p:val>
                                        </p:tav>
                                        <p:tav tm="100000">
                                          <p:val>
                                            <p:fltVal val="1"/>
                                          </p:val>
                                        </p:tav>
                                      </p:tavLst>
                                    </p:anim>
                                    <p:anim calcmode="lin" valueType="num">
                                      <p:cBhvr>
                                        <p:cTn id="22" dur="123" tmFilter="0, 0; 0.125,0.2665; 0.25,0.4; 0.375,0.465; 0.5,0.5;  0.625,0.535; 0.75,0.6; 0.875,0.7335; 1,1">
                                          <p:stCondLst>
                                            <p:cond delay="1242"/>
                                          </p:stCondLst>
                                        </p:cTn>
                                        <p:tgtEl>
                                          <p:spTgt spid="2"/>
                                        </p:tgtEl>
                                        <p:attrNameLst>
                                          <p:attrName>ppt_y</p:attrName>
                                        </p:attrNameLst>
                                      </p:cBhvr>
                                      <p:tavLst>
                                        <p:tav tm="0" fmla="#ppt_y-sin(pi*$)/81">
                                          <p:val>
                                            <p:fltVal val="0"/>
                                          </p:val>
                                        </p:tav>
                                        <p:tav tm="100000">
                                          <p:val>
                                            <p:fltVal val="1"/>
                                          </p:val>
                                        </p:tav>
                                      </p:tavLst>
                                    </p:anim>
                                    <p:animScale>
                                      <p:cBhvr>
                                        <p:cTn id="23" dur="20">
                                          <p:stCondLst>
                                            <p:cond delay="487"/>
                                          </p:stCondLst>
                                        </p:cTn>
                                        <p:tgtEl>
                                          <p:spTgt spid="2"/>
                                        </p:tgtEl>
                                      </p:cBhvr>
                                      <p:to x="100000" y="60000"/>
                                    </p:animScale>
                                    <p:animScale>
                                      <p:cBhvr>
                                        <p:cTn id="24" dur="124" decel="50000">
                                          <p:stCondLst>
                                            <p:cond delay="507"/>
                                          </p:stCondLst>
                                        </p:cTn>
                                        <p:tgtEl>
                                          <p:spTgt spid="2"/>
                                        </p:tgtEl>
                                      </p:cBhvr>
                                      <p:to x="100000" y="100000"/>
                                    </p:animScale>
                                    <p:animScale>
                                      <p:cBhvr>
                                        <p:cTn id="25" dur="20">
                                          <p:stCondLst>
                                            <p:cond delay="984"/>
                                          </p:stCondLst>
                                        </p:cTn>
                                        <p:tgtEl>
                                          <p:spTgt spid="2"/>
                                        </p:tgtEl>
                                      </p:cBhvr>
                                      <p:to x="100000" y="80000"/>
                                    </p:animScale>
                                    <p:animScale>
                                      <p:cBhvr>
                                        <p:cTn id="26" dur="124" decel="50000">
                                          <p:stCondLst>
                                            <p:cond delay="1004"/>
                                          </p:stCondLst>
                                        </p:cTn>
                                        <p:tgtEl>
                                          <p:spTgt spid="2"/>
                                        </p:tgtEl>
                                      </p:cBhvr>
                                      <p:to x="100000" y="100000"/>
                                    </p:animScale>
                                    <p:animScale>
                                      <p:cBhvr>
                                        <p:cTn id="27" dur="20">
                                          <p:stCondLst>
                                            <p:cond delay="1231"/>
                                          </p:stCondLst>
                                        </p:cTn>
                                        <p:tgtEl>
                                          <p:spTgt spid="2"/>
                                        </p:tgtEl>
                                      </p:cBhvr>
                                      <p:to x="100000" y="90000"/>
                                    </p:animScale>
                                    <p:animScale>
                                      <p:cBhvr>
                                        <p:cTn id="28" dur="124" decel="50000">
                                          <p:stCondLst>
                                            <p:cond delay="1251"/>
                                          </p:stCondLst>
                                        </p:cTn>
                                        <p:tgtEl>
                                          <p:spTgt spid="2"/>
                                        </p:tgtEl>
                                      </p:cBhvr>
                                      <p:to x="100000" y="100000"/>
                                    </p:animScale>
                                    <p:animScale>
                                      <p:cBhvr>
                                        <p:cTn id="29" dur="20">
                                          <p:stCondLst>
                                            <p:cond delay="1356"/>
                                          </p:stCondLst>
                                        </p:cTn>
                                        <p:tgtEl>
                                          <p:spTgt spid="2"/>
                                        </p:tgtEl>
                                      </p:cBhvr>
                                      <p:to x="100000" y="95000"/>
                                    </p:animScale>
                                    <p:animScale>
                                      <p:cBhvr>
                                        <p:cTn id="30" dur="124" decel="50000">
                                          <p:stCondLst>
                                            <p:cond delay="1376"/>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0" y="0"/>
            <a:ext cx="12192000" cy="6858000"/>
          </a:xfrm>
          <a:prstGeom prst="rect">
            <a:avLst/>
          </a:prstGeom>
          <a:gradFill>
            <a:gsLst>
              <a:gs pos="28000">
                <a:srgbClr val="6F1F32"/>
              </a:gs>
              <a:gs pos="62000">
                <a:srgbClr val="9A2A46"/>
              </a:gs>
              <a:gs pos="92000">
                <a:srgbClr val="D15774"/>
              </a:gs>
            </a:gsLst>
            <a:lin ang="7800000" scaled="0"/>
          </a:gradFill>
          <a:ln>
            <a:noFill/>
          </a:ln>
        </p:spPr>
      </p:pic>
      <p:grpSp>
        <p:nvGrpSpPr>
          <p:cNvPr id="177" name="组合 176"/>
          <p:cNvGrpSpPr/>
          <p:nvPr/>
        </p:nvGrpSpPr>
        <p:grpSpPr>
          <a:xfrm flipH="1">
            <a:off x="152400" y="5510546"/>
            <a:ext cx="4789862" cy="1222225"/>
            <a:chOff x="6879729" y="5510546"/>
            <a:chExt cx="4789862" cy="1222225"/>
          </a:xfrm>
        </p:grpSpPr>
        <p:sp>
          <p:nvSpPr>
            <p:cNvPr id="178" name="矩形 177"/>
            <p:cNvSpPr/>
            <p:nvPr/>
          </p:nvSpPr>
          <p:spPr>
            <a:xfrm rot="5400000">
              <a:off x="10904590" y="5967770"/>
              <a:ext cx="1222225" cy="307777"/>
            </a:xfrm>
            <a:prstGeom prst="rect">
              <a:avLst/>
            </a:prstGeom>
          </p:spPr>
          <p:txBody>
            <a:bodyPr wrap="square">
              <a:spAutoFit/>
            </a:bodyPr>
            <a:lstStyle/>
            <a:p>
              <a:pPr algn="dist"/>
              <a:r>
                <a:rPr lang="en-US" altLang="zh-CN"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179" name="直接连接符 178"/>
            <p:cNvCxnSpPr/>
            <p:nvPr/>
          </p:nvCxnSpPr>
          <p:spPr>
            <a:xfrm>
              <a:off x="6879729" y="6608833"/>
              <a:ext cx="4386835" cy="0"/>
            </a:xfrm>
            <a:prstGeom prst="line">
              <a:avLst/>
            </a:prstGeom>
            <a:ln w="3175">
              <a:gradFill>
                <a:gsLst>
                  <a:gs pos="100000">
                    <a:schemeClr val="accent1">
                      <a:lumMod val="5000"/>
                      <a:lumOff val="95000"/>
                      <a:alpha val="0"/>
                    </a:schemeClr>
                  </a:gs>
                  <a:gs pos="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grpSp>
      <p:sp>
        <p:nvSpPr>
          <p:cNvPr id="184" name="文本框 183"/>
          <p:cNvSpPr txBox="1"/>
          <p:nvPr/>
        </p:nvSpPr>
        <p:spPr>
          <a:xfrm>
            <a:off x="33701" y="-10926"/>
            <a:ext cx="10805449" cy="4093428"/>
          </a:xfrm>
          <a:prstGeom prst="rect">
            <a:avLst/>
          </a:prstGeom>
          <a:noFill/>
        </p:spPr>
        <p:txBody>
          <a:bodyPr wrap="square" rtlCol="0">
            <a:spAutoFit/>
          </a:bodyPr>
          <a:lstStyle/>
          <a:p>
            <a:r>
              <a:rPr lang="en-US" altLang="zh-CN"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DUSE</a:t>
            </a:r>
            <a:endParaRPr lang="zh-CN" altLang="en-US"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85" name="文本框 184"/>
          <p:cNvSpPr txBox="1"/>
          <p:nvPr/>
        </p:nvSpPr>
        <p:spPr>
          <a:xfrm>
            <a:off x="329251" y="3247139"/>
            <a:ext cx="11710349" cy="4093428"/>
          </a:xfrm>
          <a:prstGeom prst="rect">
            <a:avLst/>
          </a:prstGeom>
          <a:noFill/>
        </p:spPr>
        <p:txBody>
          <a:bodyPr wrap="square" rtlCol="0">
            <a:spAutoFit/>
          </a:bodyPr>
          <a:lstStyle/>
          <a:p>
            <a:r>
              <a:rPr lang="en-US" altLang="zh-CN"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TEXT</a:t>
            </a:r>
            <a:endParaRPr lang="zh-CN" altLang="en-US"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75" name="文本框 174"/>
          <p:cNvSpPr txBox="1"/>
          <p:nvPr/>
        </p:nvSpPr>
        <p:spPr>
          <a:xfrm>
            <a:off x="1545500" y="3942312"/>
            <a:ext cx="9151508" cy="895181"/>
          </a:xfrm>
          <a:prstGeom prst="rect">
            <a:avLst/>
          </a:prstGeom>
          <a:noFill/>
        </p:spPr>
        <p:txBody>
          <a:bodyPr wrap="square" rtlCol="0">
            <a:spAutoFit/>
          </a:bodyPr>
          <a:lstStyle/>
          <a:p>
            <a:pPr algn="ctr">
              <a:lnSpc>
                <a:spcPct val="150000"/>
              </a:lnSpc>
            </a:pPr>
            <a:r>
              <a:rPr lang="en-US" altLang="zh-CN" sz="1200">
                <a:solidFill>
                  <a:schemeClr val="bg1"/>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 ipsum dolor sit amet, consectetuer adipiscing elit. Maecenas porttitor congue massa. Fusce posuere, magna sed</a:t>
            </a:r>
            <a:endParaRPr lang="en-US" altLang="zh-CN" sz="1200">
              <a:solidFill>
                <a:schemeClr val="bg1"/>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gn="ctr">
              <a:lnSpc>
                <a:spcPct val="150000"/>
              </a:lnSpc>
            </a:pPr>
            <a:r>
              <a:rPr lang="en-US" altLang="zh-CN" sz="1200">
                <a:solidFill>
                  <a:schemeClr val="bg1"/>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 pulvinar ultricies, purus lectus malesuada libero, sit amet commodo magna eros quis urna. Nunc viverra imperdiet enim. Lorem ipsum dolor sit amet, consectetuer adipiscing elit. </a:t>
            </a:r>
            <a:endParaRPr lang="en-US" altLang="zh-CN" sz="1200">
              <a:solidFill>
                <a:schemeClr val="bg1"/>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nvGrpSpPr>
          <p:cNvPr id="2" name="组合 1"/>
          <p:cNvGrpSpPr/>
          <p:nvPr/>
        </p:nvGrpSpPr>
        <p:grpSpPr>
          <a:xfrm>
            <a:off x="5442002" y="1196934"/>
            <a:ext cx="1175633" cy="1008000"/>
            <a:chOff x="5442002" y="1196934"/>
            <a:chExt cx="1175633" cy="1008000"/>
          </a:xfrm>
        </p:grpSpPr>
        <p:pic>
          <p:nvPicPr>
            <p:cNvPr id="186" name="图片 185" descr="图片包含 自然, 水&#10;&#10;已生成高可信度的说明"/>
            <p:cNvPicPr>
              <a:picLocks noChangeAspect="1"/>
            </p:cNvPicPr>
            <p:nvPr/>
          </p:nvPicPr>
          <p:blipFill>
            <a:blip r:embed="rId2">
              <a:extLst>
                <a:ext uri="{BEBA8EAE-BF5A-486C-A8C5-ECC9F3942E4B}">
                  <a14:imgProps xmlns:a14="http://schemas.microsoft.com/office/drawing/2010/main">
                    <a14:imgLayer r:embed="rId3">
                      <a14:imgEffect>
                        <a14:backgroundRemoval t="34711" b="49904" l="78702" r="91027"/>
                      </a14:imgEffect>
                    </a14:imgLayer>
                  </a14:imgProps>
                </a:ext>
                <a:ext uri="{28A0092B-C50C-407E-A947-70E740481C1C}">
                  <a14:useLocalDpi xmlns:a14="http://schemas.microsoft.com/office/drawing/2010/main" val="0"/>
                </a:ext>
              </a:extLst>
            </a:blip>
            <a:srcRect l="77161" t="32812" r="7432" b="48197"/>
            <a:stretch>
              <a:fillRect/>
            </a:stretch>
          </p:blipFill>
          <p:spPr>
            <a:xfrm rot="10461329">
              <a:off x="5442002" y="1196934"/>
              <a:ext cx="1175633" cy="1008000"/>
            </a:xfrm>
            <a:prstGeom prst="rect">
              <a:avLst/>
            </a:prstGeom>
          </p:spPr>
        </p:pic>
        <p:pic>
          <p:nvPicPr>
            <p:cNvPr id="174" name="图片 173"/>
            <p:cNvPicPr>
              <a:picLocks noChangeAspect="1"/>
            </p:cNvPicPr>
            <p:nvPr/>
          </p:nvPicPr>
          <p:blipFill>
            <a:blip r:embed="rId4">
              <a:lum bright="70000" contrast="-70000"/>
              <a:extLst>
                <a:ext uri="{BEBA8EAE-BF5A-486C-A8C5-ECC9F3942E4B}">
                  <a14:imgProps xmlns:a14="http://schemas.microsoft.com/office/drawing/2010/main">
                    <a14:imgLayer r:embed="rId5">
                      <a14:imgEffect>
                        <a14:brightnessContrast bright="-20000" contrast="40000"/>
                      </a14:imgEffect>
                      <a14:imgEffect>
                        <a14:sharpenSoften amount="25000"/>
                      </a14:imgEffect>
                    </a14:imgLayer>
                  </a14:imgProps>
                </a:ext>
                <a:ext uri="{28A0092B-C50C-407E-A947-70E740481C1C}">
                  <a14:useLocalDpi xmlns:a14="http://schemas.microsoft.com/office/drawing/2010/main" val="0"/>
                </a:ext>
              </a:extLst>
            </a:blip>
            <a:stretch>
              <a:fillRect/>
            </a:stretch>
          </p:blipFill>
          <p:spPr>
            <a:xfrm>
              <a:off x="5862142" y="1523175"/>
              <a:ext cx="480124" cy="303750"/>
            </a:xfrm>
            <a:prstGeom prst="rect">
              <a:avLst/>
            </a:prstGeom>
          </p:spPr>
        </p:pic>
      </p:grpSp>
      <p:sp>
        <p:nvSpPr>
          <p:cNvPr id="176" name="矩形 175"/>
          <p:cNvSpPr/>
          <p:nvPr/>
        </p:nvSpPr>
        <p:spPr>
          <a:xfrm>
            <a:off x="4655000" y="2414365"/>
            <a:ext cx="2912123" cy="646331"/>
          </a:xfrm>
          <a:prstGeom prst="rect">
            <a:avLst/>
          </a:prstGeom>
        </p:spPr>
        <p:txBody>
          <a:bodyPr wrap="square">
            <a:spAutoFit/>
          </a:bodyPr>
          <a:lstStyle/>
          <a:p>
            <a:pPr algn="dist"/>
            <a:r>
              <a:rPr lang="en-US" altLang="zh-CN" sz="3600" b="1" spc="1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3600" b="1" spc="1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81" name="矩形 180"/>
          <p:cNvSpPr/>
          <p:nvPr/>
        </p:nvSpPr>
        <p:spPr>
          <a:xfrm>
            <a:off x="5180330" y="3302000"/>
            <a:ext cx="1699260" cy="398780"/>
          </a:xfrm>
          <a:prstGeom prst="rect">
            <a:avLst/>
          </a:prstGeom>
        </p:spPr>
        <p:txBody>
          <a:bodyPr wrap="square">
            <a:spAutoFit/>
          </a:bodyPr>
          <a:lstStyle/>
          <a:p>
            <a:pPr algn="dist"/>
            <a:r>
              <a:rPr lang="en-US" altLang="zh-CN" sz="20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IMAGINE</a:t>
            </a:r>
            <a:endParaRPr lang="en-US" altLang="zh-CN" sz="20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182" name="直接连接符 181"/>
          <p:cNvCxnSpPr/>
          <p:nvPr/>
        </p:nvCxnSpPr>
        <p:spPr>
          <a:xfrm>
            <a:off x="5603845" y="5443866"/>
            <a:ext cx="984310" cy="0"/>
          </a:xfrm>
          <a:prstGeom prst="line">
            <a:avLst/>
          </a:prstGeom>
          <a:ln w="31750">
            <a:gradFill>
              <a:gsLst>
                <a:gs pos="98230">
                  <a:schemeClr val="accent1">
                    <a:lumMod val="5000"/>
                    <a:lumOff val="95000"/>
                    <a:alpha val="0"/>
                  </a:schemeClr>
                </a:gs>
                <a:gs pos="7000">
                  <a:schemeClr val="accent1">
                    <a:lumMod val="5000"/>
                    <a:lumOff val="95000"/>
                    <a:alpha val="0"/>
                  </a:schemeClr>
                </a:gs>
                <a:gs pos="5300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6"/>
                                        </p:tgtEl>
                                        <p:attrNameLst>
                                          <p:attrName>style.visibility</p:attrName>
                                        </p:attrNameLst>
                                      </p:cBhvr>
                                      <p:to>
                                        <p:strVal val="visible"/>
                                      </p:to>
                                    </p:set>
                                    <p:animEffect transition="in" filter="fade">
                                      <p:cBhvr>
                                        <p:cTn id="11" dur="500"/>
                                        <p:tgtEl>
                                          <p:spTgt spid="176"/>
                                        </p:tgtEl>
                                      </p:cBhvr>
                                    </p:animEffect>
                                    <p:anim calcmode="lin" valueType="num">
                                      <p:cBhvr>
                                        <p:cTn id="12" dur="500" fill="hold"/>
                                        <p:tgtEl>
                                          <p:spTgt spid="176"/>
                                        </p:tgtEl>
                                        <p:attrNameLst>
                                          <p:attrName>ppt_x</p:attrName>
                                        </p:attrNameLst>
                                      </p:cBhvr>
                                      <p:tavLst>
                                        <p:tav tm="0">
                                          <p:val>
                                            <p:strVal val="#ppt_x"/>
                                          </p:val>
                                        </p:tav>
                                        <p:tav tm="100000">
                                          <p:val>
                                            <p:strVal val="#ppt_x"/>
                                          </p:val>
                                        </p:tav>
                                      </p:tavLst>
                                    </p:anim>
                                    <p:anim calcmode="lin" valueType="num">
                                      <p:cBhvr>
                                        <p:cTn id="13" dur="500" fill="hold"/>
                                        <p:tgtEl>
                                          <p:spTgt spid="176"/>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81"/>
                                        </p:tgtEl>
                                        <p:attrNameLst>
                                          <p:attrName>style.visibility</p:attrName>
                                        </p:attrNameLst>
                                      </p:cBhvr>
                                      <p:to>
                                        <p:strVal val="visible"/>
                                      </p:to>
                                    </p:set>
                                    <p:animEffect transition="in" filter="wipe(left)">
                                      <p:cBhvr>
                                        <p:cTn id="17" dur="500"/>
                                        <p:tgtEl>
                                          <p:spTgt spid="181"/>
                                        </p:tgtEl>
                                      </p:cBhvr>
                                    </p:animEffect>
                                  </p:childTnLst>
                                </p:cTn>
                              </p:par>
                            </p:childTnLst>
                          </p:cTn>
                        </p:par>
                        <p:par>
                          <p:cTn id="18" fill="hold">
                            <p:stCondLst>
                              <p:cond delay="1500"/>
                            </p:stCondLst>
                            <p:childTnLst>
                              <p:par>
                                <p:cTn id="19" presetID="10" presetClass="entr" presetSubtype="0" fill="hold" grpId="0" nodeType="afterEffect">
                                  <p:stCondLst>
                                    <p:cond delay="0"/>
                                  </p:stCondLst>
                                  <p:iterate type="wd">
                                    <p:tmPct val="2000"/>
                                  </p:iterate>
                                  <p:childTnLst>
                                    <p:set>
                                      <p:cBhvr>
                                        <p:cTn id="20" dur="1" fill="hold">
                                          <p:stCondLst>
                                            <p:cond delay="0"/>
                                          </p:stCondLst>
                                        </p:cTn>
                                        <p:tgtEl>
                                          <p:spTgt spid="175"/>
                                        </p:tgtEl>
                                        <p:attrNameLst>
                                          <p:attrName>style.visibility</p:attrName>
                                        </p:attrNameLst>
                                      </p:cBhvr>
                                      <p:to>
                                        <p:strVal val="visible"/>
                                      </p:to>
                                    </p:set>
                                    <p:animEffect transition="in" filter="fade">
                                      <p:cBhvr>
                                        <p:cTn id="21" dur="1000"/>
                                        <p:tgtEl>
                                          <p:spTgt spid="175"/>
                                        </p:tgtEl>
                                      </p:cBhvr>
                                    </p:animEffect>
                                  </p:childTnLst>
                                </p:cTn>
                              </p:par>
                            </p:childTnLst>
                          </p:cTn>
                        </p:par>
                        <p:par>
                          <p:cTn id="22" fill="hold">
                            <p:stCondLst>
                              <p:cond delay="8340"/>
                            </p:stCondLst>
                            <p:childTnLst>
                              <p:par>
                                <p:cTn id="23" presetID="16" presetClass="entr" presetSubtype="37" fill="hold" nodeType="afterEffect">
                                  <p:stCondLst>
                                    <p:cond delay="0"/>
                                  </p:stCondLst>
                                  <p:childTnLst>
                                    <p:set>
                                      <p:cBhvr>
                                        <p:cTn id="24" dur="1" fill="hold">
                                          <p:stCondLst>
                                            <p:cond delay="0"/>
                                          </p:stCondLst>
                                        </p:cTn>
                                        <p:tgtEl>
                                          <p:spTgt spid="182"/>
                                        </p:tgtEl>
                                        <p:attrNameLst>
                                          <p:attrName>style.visibility</p:attrName>
                                        </p:attrNameLst>
                                      </p:cBhvr>
                                      <p:to>
                                        <p:strVal val="visible"/>
                                      </p:to>
                                    </p:set>
                                    <p:animEffect transition="in" filter="barn(outVertical)">
                                      <p:cBhvr>
                                        <p:cTn id="25" dur="500"/>
                                        <p:tgtEl>
                                          <p:spTgt spid="1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p:bldP spid="176" grpId="0"/>
      <p:bldP spid="18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106858" y="0"/>
            <a:ext cx="12192000" cy="6858000"/>
          </a:xfrm>
          <a:prstGeom prst="rect">
            <a:avLst/>
          </a:prstGeom>
          <a:gradFill>
            <a:gsLst>
              <a:gs pos="28000">
                <a:srgbClr val="6F1F32"/>
              </a:gs>
              <a:gs pos="62000">
                <a:srgbClr val="9A2A46"/>
              </a:gs>
              <a:gs pos="92000">
                <a:srgbClr val="D15774"/>
              </a:gs>
            </a:gsLst>
            <a:lin ang="7800000" scaled="0"/>
          </a:gradFill>
          <a:ln>
            <a:noFill/>
          </a:ln>
        </p:spPr>
      </p:pic>
      <p:sp>
        <p:nvSpPr>
          <p:cNvPr id="21" name="矩形 20"/>
          <p:cNvSpPr/>
          <p:nvPr/>
        </p:nvSpPr>
        <p:spPr>
          <a:xfrm>
            <a:off x="1024890" y="1706880"/>
            <a:ext cx="2008505" cy="460375"/>
          </a:xfrm>
          <a:prstGeom prst="rect">
            <a:avLst/>
          </a:prstGeom>
        </p:spPr>
        <p:txBody>
          <a:bodyPr wrap="square">
            <a:spAutoFit/>
          </a:bodyPr>
          <a:lstStyle/>
          <a:p>
            <a:r>
              <a:rPr lang="zh-CN" altLang="en-US" sz="2400" b="1" spc="10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想象</a:t>
            </a:r>
            <a:r>
              <a:rPr lang="en-US" altLang="zh-CN" sz="2400" b="1" spc="10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a:t>
            </a:r>
            <a:r>
              <a:rPr lang="zh-CN" altLang="en-US" sz="24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宇宙</a:t>
            </a:r>
            <a:endParaRPr lang="en-US" altLang="zh-CN" sz="24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2" name="矩形 21"/>
          <p:cNvSpPr/>
          <p:nvPr/>
        </p:nvSpPr>
        <p:spPr>
          <a:xfrm>
            <a:off x="1025108" y="3111653"/>
            <a:ext cx="3022921" cy="707886"/>
          </a:xfrm>
          <a:prstGeom prst="rect">
            <a:avLst/>
          </a:prstGeom>
        </p:spPr>
        <p:txBody>
          <a:bodyPr wrap="square">
            <a:spAutoFit/>
          </a:bodyPr>
          <a:lstStyle/>
          <a:p>
            <a:r>
              <a:rPr lang="en-US" altLang="zh-CN" sz="40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40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3" name="文本框 22"/>
          <p:cNvSpPr txBox="1"/>
          <p:nvPr/>
        </p:nvSpPr>
        <p:spPr>
          <a:xfrm>
            <a:off x="1025108" y="3969713"/>
            <a:ext cx="3022921" cy="895181"/>
          </a:xfrm>
          <a:prstGeom prst="rect">
            <a:avLst/>
          </a:prstGeom>
          <a:noFill/>
        </p:spPr>
        <p:txBody>
          <a:bodyPr wrap="square" rtlCol="0">
            <a:spAutoFit/>
          </a:bodyPr>
          <a:lstStyle/>
          <a:p>
            <a:pPr>
              <a:lnSpc>
                <a:spcPct val="150000"/>
              </a:lnSpc>
            </a:pPr>
            <a:r>
              <a:rPr lang="en-US" altLang="zh-CN" sz="12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loremem ipsum dolor sit amet, consectet adiempscing it. Maecenas dafddfporttitor conemgue massa.</a:t>
            </a:r>
            <a:endParaRPr lang="zh-CN" altLang="en-US" sz="12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24" name="直接连接符 23"/>
          <p:cNvCxnSpPr/>
          <p:nvPr/>
        </p:nvCxnSpPr>
        <p:spPr>
          <a:xfrm flipH="1">
            <a:off x="1084102" y="5340471"/>
            <a:ext cx="1102535" cy="0"/>
          </a:xfrm>
          <a:prstGeom prst="line">
            <a:avLst/>
          </a:prstGeom>
          <a:ln w="31750">
            <a:gradFill>
              <a:gsLst>
                <a:gs pos="100000">
                  <a:schemeClr val="accent1">
                    <a:lumMod val="5000"/>
                    <a:lumOff val="95000"/>
                    <a:alpha val="0"/>
                  </a:schemeClr>
                </a:gs>
                <a:gs pos="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4948483" y="0"/>
            <a:ext cx="12192000" cy="6858000"/>
            <a:chOff x="4948483" y="0"/>
            <a:chExt cx="12192000" cy="6858000"/>
          </a:xfrm>
        </p:grpSpPr>
        <p:pic>
          <p:nvPicPr>
            <p:cNvPr id="20" name="图片 19"/>
            <p:cNvPicPr>
              <a:picLocks noChangeAspect="1"/>
            </p:cNvPicPr>
            <p:nvPr/>
          </p:nvPicPr>
          <p:blipFill>
            <a:blip r:embed="rId2">
              <a:extLst>
                <a:ext uri="{28A0092B-C50C-407E-A947-70E740481C1C}">
                  <a14:useLocalDpi xmlns:a14="http://schemas.microsoft.com/office/drawing/2010/main" val="0"/>
                </a:ext>
              </a:extLst>
            </a:blip>
            <a:srcRect t="7745" b="7745"/>
            <a:stretch>
              <a:fillRect/>
            </a:stretch>
          </p:blipFill>
          <p:spPr>
            <a:xfrm flipH="1">
              <a:off x="4948483" y="0"/>
              <a:ext cx="12192000" cy="6858000"/>
            </a:xfrm>
            <a:prstGeom prst="rect">
              <a:avLst/>
            </a:prstGeom>
          </p:spPr>
        </p:pic>
        <p:cxnSp>
          <p:nvCxnSpPr>
            <p:cNvPr id="26" name="直接连接符 25"/>
            <p:cNvCxnSpPr/>
            <p:nvPr/>
          </p:nvCxnSpPr>
          <p:spPr>
            <a:xfrm flipH="1" flipV="1">
              <a:off x="4948483" y="1"/>
              <a:ext cx="0" cy="6857999"/>
            </a:xfrm>
            <a:prstGeom prst="line">
              <a:avLst/>
            </a:prstGeom>
            <a:ln>
              <a:solidFill>
                <a:schemeClr val="bg1">
                  <a:alpha val="30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1000"/>
                                        <p:tgtEl>
                                          <p:spTgt spid="2"/>
                                        </p:tgtEl>
                                      </p:cBhvr>
                                    </p:animEffect>
                                  </p:childTnLst>
                                </p:cTn>
                              </p:par>
                            </p:childTnLst>
                          </p:cTn>
                        </p:par>
                        <p:par>
                          <p:cTn id="8" fill="hold">
                            <p:stCondLst>
                              <p:cond delay="1000"/>
                            </p:stCondLst>
                            <p:childTnLst>
                              <p:par>
                                <p:cTn id="9" presetID="26"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down)">
                                      <p:cBhvr>
                                        <p:cTn id="11" dur="362">
                                          <p:stCondLst>
                                            <p:cond delay="0"/>
                                          </p:stCondLst>
                                        </p:cTn>
                                        <p:tgtEl>
                                          <p:spTgt spid="21"/>
                                        </p:tgtEl>
                                      </p:cBhvr>
                                    </p:animEffect>
                                    <p:anim calcmode="lin" valueType="num">
                                      <p:cBhvr>
                                        <p:cTn id="12" dur="1139" tmFilter="0,0; 0.14,0.36; 0.43,0.73; 0.71,0.91; 1.0,1.0">
                                          <p:stCondLst>
                                            <p:cond delay="0"/>
                                          </p:stCondLst>
                                        </p:cTn>
                                        <p:tgtEl>
                                          <p:spTgt spid="21"/>
                                        </p:tgtEl>
                                        <p:attrNameLst>
                                          <p:attrName>ppt_x</p:attrName>
                                        </p:attrNameLst>
                                      </p:cBhvr>
                                      <p:tavLst>
                                        <p:tav tm="0">
                                          <p:val>
                                            <p:strVal val="#ppt_x-0.25"/>
                                          </p:val>
                                        </p:tav>
                                        <p:tav tm="100000">
                                          <p:val>
                                            <p:strVal val="#ppt_x"/>
                                          </p:val>
                                        </p:tav>
                                      </p:tavLst>
                                    </p:anim>
                                    <p:anim calcmode="lin" valueType="num">
                                      <p:cBhvr>
                                        <p:cTn id="13" dur="415" tmFilter="0.0,0.0; 0.25,0.07; 0.50,0.2; 0.75,0.467; 1.0,1.0">
                                          <p:stCondLst>
                                            <p:cond delay="0"/>
                                          </p:stCondLst>
                                        </p:cTn>
                                        <p:tgtEl>
                                          <p:spTgt spid="21"/>
                                        </p:tgtEl>
                                        <p:attrNameLst>
                                          <p:attrName>ppt_y</p:attrName>
                                        </p:attrNameLst>
                                      </p:cBhvr>
                                      <p:tavLst>
                                        <p:tav tm="0" fmla="#ppt_y-sin(pi*$)/3">
                                          <p:val>
                                            <p:fltVal val="0.5"/>
                                          </p:val>
                                        </p:tav>
                                        <p:tav tm="100000">
                                          <p:val>
                                            <p:fltVal val="1"/>
                                          </p:val>
                                        </p:tav>
                                      </p:tavLst>
                                    </p:anim>
                                    <p:anim calcmode="lin" valueType="num">
                                      <p:cBhvr>
                                        <p:cTn id="14" dur="415" tmFilter="0, 0; 0.125,0.2665; 0.25,0.4; 0.375,0.465; 0.5,0.5;  0.625,0.535; 0.75,0.6; 0.875,0.7335; 1,1">
                                          <p:stCondLst>
                                            <p:cond delay="415"/>
                                          </p:stCondLst>
                                        </p:cTn>
                                        <p:tgtEl>
                                          <p:spTgt spid="21"/>
                                        </p:tgtEl>
                                        <p:attrNameLst>
                                          <p:attrName>ppt_y</p:attrName>
                                        </p:attrNameLst>
                                      </p:cBhvr>
                                      <p:tavLst>
                                        <p:tav tm="0" fmla="#ppt_y-sin(pi*$)/9">
                                          <p:val>
                                            <p:fltVal val="0"/>
                                          </p:val>
                                        </p:tav>
                                        <p:tav tm="100000">
                                          <p:val>
                                            <p:fltVal val="1"/>
                                          </p:val>
                                        </p:tav>
                                      </p:tavLst>
                                    </p:anim>
                                    <p:anim calcmode="lin" valueType="num">
                                      <p:cBhvr>
                                        <p:cTn id="15" dur="207" tmFilter="0, 0; 0.125,0.2665; 0.25,0.4; 0.375,0.465; 0.5,0.5;  0.625,0.535; 0.75,0.6; 0.875,0.7335; 1,1">
                                          <p:stCondLst>
                                            <p:cond delay="828"/>
                                          </p:stCondLst>
                                        </p:cTn>
                                        <p:tgtEl>
                                          <p:spTgt spid="21"/>
                                        </p:tgtEl>
                                        <p:attrNameLst>
                                          <p:attrName>ppt_y</p:attrName>
                                        </p:attrNameLst>
                                      </p:cBhvr>
                                      <p:tavLst>
                                        <p:tav tm="0" fmla="#ppt_y-sin(pi*$)/27">
                                          <p:val>
                                            <p:fltVal val="0"/>
                                          </p:val>
                                        </p:tav>
                                        <p:tav tm="100000">
                                          <p:val>
                                            <p:fltVal val="1"/>
                                          </p:val>
                                        </p:tav>
                                      </p:tavLst>
                                    </p:anim>
                                    <p:anim calcmode="lin" valueType="num">
                                      <p:cBhvr>
                                        <p:cTn id="16" dur="103" tmFilter="0, 0; 0.125,0.2665; 0.25,0.4; 0.375,0.465; 0.5,0.5;  0.625,0.535; 0.75,0.6; 0.875,0.7335; 1,1">
                                          <p:stCondLst>
                                            <p:cond delay="1035"/>
                                          </p:stCondLst>
                                        </p:cTn>
                                        <p:tgtEl>
                                          <p:spTgt spid="21"/>
                                        </p:tgtEl>
                                        <p:attrNameLst>
                                          <p:attrName>ppt_y</p:attrName>
                                        </p:attrNameLst>
                                      </p:cBhvr>
                                      <p:tavLst>
                                        <p:tav tm="0" fmla="#ppt_y-sin(pi*$)/81">
                                          <p:val>
                                            <p:fltVal val="0"/>
                                          </p:val>
                                        </p:tav>
                                        <p:tav tm="100000">
                                          <p:val>
                                            <p:fltVal val="1"/>
                                          </p:val>
                                        </p:tav>
                                      </p:tavLst>
                                    </p:anim>
                                    <p:animScale>
                                      <p:cBhvr>
                                        <p:cTn id="17" dur="16">
                                          <p:stCondLst>
                                            <p:cond delay="406"/>
                                          </p:stCondLst>
                                        </p:cTn>
                                        <p:tgtEl>
                                          <p:spTgt spid="21"/>
                                        </p:tgtEl>
                                      </p:cBhvr>
                                      <p:to x="100000" y="60000"/>
                                    </p:animScale>
                                    <p:animScale>
                                      <p:cBhvr>
                                        <p:cTn id="18" dur="104" decel="50000">
                                          <p:stCondLst>
                                            <p:cond delay="423"/>
                                          </p:stCondLst>
                                        </p:cTn>
                                        <p:tgtEl>
                                          <p:spTgt spid="21"/>
                                        </p:tgtEl>
                                      </p:cBhvr>
                                      <p:to x="100000" y="100000"/>
                                    </p:animScale>
                                    <p:animScale>
                                      <p:cBhvr>
                                        <p:cTn id="19" dur="16">
                                          <p:stCondLst>
                                            <p:cond delay="820"/>
                                          </p:stCondLst>
                                        </p:cTn>
                                        <p:tgtEl>
                                          <p:spTgt spid="21"/>
                                        </p:tgtEl>
                                      </p:cBhvr>
                                      <p:to x="100000" y="80000"/>
                                    </p:animScale>
                                    <p:animScale>
                                      <p:cBhvr>
                                        <p:cTn id="20" dur="104" decel="50000">
                                          <p:stCondLst>
                                            <p:cond delay="836"/>
                                          </p:stCondLst>
                                        </p:cTn>
                                        <p:tgtEl>
                                          <p:spTgt spid="21"/>
                                        </p:tgtEl>
                                      </p:cBhvr>
                                      <p:to x="100000" y="100000"/>
                                    </p:animScale>
                                    <p:animScale>
                                      <p:cBhvr>
                                        <p:cTn id="21" dur="16">
                                          <p:stCondLst>
                                            <p:cond delay="1026"/>
                                          </p:stCondLst>
                                        </p:cTn>
                                        <p:tgtEl>
                                          <p:spTgt spid="21"/>
                                        </p:tgtEl>
                                      </p:cBhvr>
                                      <p:to x="100000" y="90000"/>
                                    </p:animScale>
                                    <p:animScale>
                                      <p:cBhvr>
                                        <p:cTn id="22" dur="104" decel="50000">
                                          <p:stCondLst>
                                            <p:cond delay="1042"/>
                                          </p:stCondLst>
                                        </p:cTn>
                                        <p:tgtEl>
                                          <p:spTgt spid="21"/>
                                        </p:tgtEl>
                                      </p:cBhvr>
                                      <p:to x="100000" y="100000"/>
                                    </p:animScale>
                                    <p:animScale>
                                      <p:cBhvr>
                                        <p:cTn id="23" dur="16">
                                          <p:stCondLst>
                                            <p:cond delay="1130"/>
                                          </p:stCondLst>
                                        </p:cTn>
                                        <p:tgtEl>
                                          <p:spTgt spid="21"/>
                                        </p:tgtEl>
                                      </p:cBhvr>
                                      <p:to x="100000" y="95000"/>
                                    </p:animScale>
                                    <p:animScale>
                                      <p:cBhvr>
                                        <p:cTn id="24" dur="104" decel="50000">
                                          <p:stCondLst>
                                            <p:cond delay="1146"/>
                                          </p:stCondLst>
                                        </p:cTn>
                                        <p:tgtEl>
                                          <p:spTgt spid="21"/>
                                        </p:tgtEl>
                                      </p:cBhvr>
                                      <p:to x="100000" y="100000"/>
                                    </p:animScale>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childTnLst>
                          </p:cTn>
                        </p:par>
                        <p:par>
                          <p:cTn id="29" fill="hold">
                            <p:stCondLst>
                              <p:cond delay="3000"/>
                            </p:stCondLst>
                            <p:childTnLst>
                              <p:par>
                                <p:cTn id="30" presetID="10" presetClass="entr" presetSubtype="0" fill="hold" grpId="0" nodeType="afterEffect">
                                  <p:stCondLst>
                                    <p:cond delay="0"/>
                                  </p:stCondLst>
                                  <p:iterate type="wd">
                                    <p:tmPct val="2000"/>
                                  </p:iterate>
                                  <p:childTnLst>
                                    <p:set>
                                      <p:cBhvr>
                                        <p:cTn id="31" dur="1" fill="hold">
                                          <p:stCondLst>
                                            <p:cond delay="0"/>
                                          </p:stCondLst>
                                        </p:cTn>
                                        <p:tgtEl>
                                          <p:spTgt spid="23"/>
                                        </p:tgtEl>
                                        <p:attrNameLst>
                                          <p:attrName>style.visibility</p:attrName>
                                        </p:attrNameLst>
                                      </p:cBhvr>
                                      <p:to>
                                        <p:strVal val="visible"/>
                                      </p:to>
                                    </p:set>
                                    <p:animEffect transition="in" filter="fade">
                                      <p:cBhvr>
                                        <p:cTn id="32" dur="750"/>
                                        <p:tgtEl>
                                          <p:spTgt spid="23"/>
                                        </p:tgtEl>
                                      </p:cBhvr>
                                    </p:animEffect>
                                  </p:childTnLst>
                                </p:cTn>
                              </p:par>
                            </p:childTnLst>
                          </p:cTn>
                        </p:par>
                        <p:par>
                          <p:cTn id="33" fill="hold">
                            <p:stCondLst>
                              <p:cond delay="4925"/>
                            </p:stCondLst>
                            <p:childTnLst>
                              <p:par>
                                <p:cTn id="34" presetID="22" presetClass="entr" presetSubtype="8" fill="hold" nodeType="after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wipe(left)">
                                      <p:cBhvr>
                                        <p:cTn id="36" dur="2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116416" y="-797817"/>
            <a:ext cx="6544088" cy="8094524"/>
          </a:xfrm>
          <a:prstGeom prst="rect">
            <a:avLst/>
          </a:prstGeom>
          <a:noFill/>
        </p:spPr>
        <p:txBody>
          <a:bodyPr wrap="square" rtlCol="0">
            <a:spAutoFit/>
          </a:bodyPr>
          <a:lstStyle/>
          <a:p>
            <a:r>
              <a:rPr lang="en-US" altLang="zh-CN" sz="26000" b="1" dirty="0">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DUSE</a:t>
            </a:r>
            <a:endParaRPr lang="zh-CN" altLang="en-US" sz="26000" b="1" dirty="0">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1" name="文本框 10"/>
          <p:cNvSpPr txBox="1"/>
          <p:nvPr/>
        </p:nvSpPr>
        <p:spPr>
          <a:xfrm>
            <a:off x="781332" y="1623117"/>
            <a:ext cx="11292680" cy="1172180"/>
          </a:xfrm>
          <a:prstGeom prst="rect">
            <a:avLst/>
          </a:prstGeom>
          <a:noFill/>
        </p:spPr>
        <p:txBody>
          <a:bodyPr wrap="square" rtlCol="0">
            <a:spAutoFit/>
          </a:bodyPr>
          <a:lstStyle/>
          <a:p>
            <a:pPr>
              <a:lnSpc>
                <a:spcPct val="150000"/>
              </a:lnSpc>
            </a:pPr>
            <a:r>
              <a:rPr lang="en-US" altLang="zh-CN" sz="1200">
                <a:solidFill>
                  <a:schemeClr val="tx1">
                    <a:lumMod val="75000"/>
                    <a:lumOff val="25000"/>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 ipsum dolor sit amet, consectetuer adipiscing elit.  aecenas dafddfporttitor ongue massa. fusce posuere, magna sed p</a:t>
            </a:r>
            <a:endParaRPr lang="en-US" altLang="zh-CN" sz="1200">
              <a:solidFill>
                <a:schemeClr val="tx1">
                  <a:lumMod val="75000"/>
                  <a:lumOff val="25000"/>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200">
                <a:solidFill>
                  <a:schemeClr val="tx1">
                    <a:lumMod val="75000"/>
                    <a:lumOff val="25000"/>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ulvinar ultric lorem ipsum dolor sit amet, consectetur adipiscing elit. Maecenas dafddfporttitor  congue massa. lorem ipsum lorem ipsum dolor sit amet, consece adipiscing elit.  aecenas dafddfporttitor ongue massa. fusce posuere, magna sed pulvinar ultric lorem ipsum dolor sit amet, consectetur adipiscing elit. Maecenas dafddfporttitor  congue</a:t>
            </a:r>
            <a:endParaRPr lang="zh-CN" altLang="en-US" sz="1200">
              <a:solidFill>
                <a:schemeClr val="tx1">
                  <a:lumMod val="75000"/>
                  <a:lumOff val="25000"/>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nvGrpSpPr>
          <p:cNvPr id="4" name="组合 3"/>
          <p:cNvGrpSpPr/>
          <p:nvPr/>
        </p:nvGrpSpPr>
        <p:grpSpPr>
          <a:xfrm>
            <a:off x="874408" y="955916"/>
            <a:ext cx="1927785" cy="390437"/>
            <a:chOff x="874408" y="955916"/>
            <a:chExt cx="1927785" cy="390437"/>
          </a:xfrm>
        </p:grpSpPr>
        <p:sp>
          <p:nvSpPr>
            <p:cNvPr id="15" name="矩形 14"/>
            <p:cNvSpPr/>
            <p:nvPr/>
          </p:nvSpPr>
          <p:spPr>
            <a:xfrm>
              <a:off x="874408" y="955916"/>
              <a:ext cx="1927785" cy="369332"/>
            </a:xfrm>
            <a:prstGeom prst="rect">
              <a:avLst/>
            </a:prstGeom>
            <a:gradFill>
              <a:gsLst>
                <a:gs pos="28000">
                  <a:srgbClr val="6F1F32"/>
                </a:gs>
                <a:gs pos="62000">
                  <a:srgbClr val="9A2A46"/>
                </a:gs>
                <a:gs pos="92000">
                  <a:srgbClr val="D157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矩形 15"/>
            <p:cNvSpPr/>
            <p:nvPr/>
          </p:nvSpPr>
          <p:spPr>
            <a:xfrm>
              <a:off x="1050475" y="977021"/>
              <a:ext cx="1562096" cy="369332"/>
            </a:xfrm>
            <a:prstGeom prst="rect">
              <a:avLst/>
            </a:prstGeom>
          </p:spPr>
          <p:txBody>
            <a:bodyPr wrap="square">
              <a:spAutoFit/>
            </a:bodyPr>
            <a:lstStyle/>
            <a:p>
              <a:pPr algn="dist"/>
              <a:r>
                <a:rPr lang="en-US" altLang="zh-CN" b="1" spc="1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b="1" spc="1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2" name="组合 1"/>
          <p:cNvGrpSpPr/>
          <p:nvPr/>
        </p:nvGrpSpPr>
        <p:grpSpPr>
          <a:xfrm>
            <a:off x="0" y="3429000"/>
            <a:ext cx="12192000" cy="6858000"/>
            <a:chOff x="0" y="342900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0" y="3429000"/>
              <a:ext cx="12192000" cy="6858000"/>
            </a:xfrm>
            <a:prstGeom prst="rect">
              <a:avLst/>
            </a:prstGeom>
          </p:spPr>
        </p:pic>
        <p:cxnSp>
          <p:nvCxnSpPr>
            <p:cNvPr id="17" name="直接连接符 16"/>
            <p:cNvCxnSpPr/>
            <p:nvPr/>
          </p:nvCxnSpPr>
          <p:spPr>
            <a:xfrm>
              <a:off x="0" y="3487994"/>
              <a:ext cx="12192000" cy="1"/>
            </a:xfrm>
            <a:prstGeom prst="line">
              <a:avLst/>
            </a:prstGeom>
            <a:ln>
              <a:solidFill>
                <a:schemeClr val="bg1">
                  <a:alpha val="30000"/>
                </a:schemeClr>
              </a:solidFill>
            </a:ln>
          </p:spPr>
          <p:style>
            <a:lnRef idx="1">
              <a:schemeClr val="accent1"/>
            </a:lnRef>
            <a:fillRef idx="0">
              <a:schemeClr val="accent1"/>
            </a:fillRef>
            <a:effectRef idx="0">
              <a:schemeClr val="accent1"/>
            </a:effectRef>
            <a:fontRef idx="minor">
              <a:schemeClr val="tx1"/>
            </a:fontRef>
          </p:style>
        </p:cxnSp>
      </p:grpSp>
      <p:pic>
        <p:nvPicPr>
          <p:cNvPr id="7" name="墨迹 6"/>
          <p:cNvPicPr/>
          <p:nvPr/>
        </p:nvPicPr>
        <p:blipFill>
          <a:blip r:embed="rId2"/>
          <a:stretch>
            <a:fillRect/>
          </a:stretch>
        </p:blipFill>
        <p:spPr>
          <a:xfrm>
            <a:off x="-1715569" y="629060"/>
            <a:ext cx="48000" cy="216000"/>
          </a:xfrm>
          <a:prstGeom prst="rect">
            <a:avLst/>
          </a:prstGeom>
        </p:spPr>
      </p:pic>
      <p:sp>
        <p:nvSpPr>
          <p:cNvPr id="8" name="TextBox 4"/>
          <p:cNvSpPr txBox="1"/>
          <p:nvPr/>
        </p:nvSpPr>
        <p:spPr>
          <a:xfrm>
            <a:off x="0" y="5"/>
            <a:ext cx="604867" cy="1275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Arial" panose="020B0604020202020204" pitchFamily="34" charset="0"/>
                <a:ea typeface="微软雅黑" panose="020B0503020204020204" pitchFamily="34" charset="-122"/>
                <a:sym typeface="Arial" panose="020B0604020202020204" pitchFamily="34" charset="0"/>
              </a:rPr>
              <a:t>行业</a:t>
            </a:r>
            <a:r>
              <a:rPr lang="en-US" altLang="zh-CN" sz="135">
                <a:solidFill>
                  <a:schemeClr val="tx1">
                    <a:alpha val="0"/>
                  </a:schemeClr>
                </a:solidFill>
                <a:latin typeface="Arial" panose="020B0604020202020204" pitchFamily="34" charset="0"/>
                <a:ea typeface="微软雅黑" panose="020B0503020204020204" pitchFamily="34" charset="-122"/>
                <a:sym typeface="Arial" panose="020B0604020202020204" pitchFamily="34" charset="0"/>
              </a:rPr>
              <a:t>PPT</a:t>
            </a:r>
            <a:r>
              <a:rPr lang="zh-CN" altLang="en-US" sz="135">
                <a:solidFill>
                  <a:schemeClr val="tx1">
                    <a:alpha val="0"/>
                  </a:schemeClr>
                </a:solidFill>
                <a:latin typeface="Arial" panose="020B0604020202020204" pitchFamily="34" charset="0"/>
                <a:ea typeface="微软雅黑" panose="020B0503020204020204" pitchFamily="34" charset="-122"/>
                <a:sym typeface="Arial" panose="020B0604020202020204" pitchFamily="34" charset="0"/>
              </a:rPr>
              <a:t>模板</a:t>
            </a:r>
            <a:r>
              <a:rPr lang="en-US" altLang="zh-CN" sz="135">
                <a:solidFill>
                  <a:schemeClr val="tx1">
                    <a:alpha val="0"/>
                  </a:schemeClr>
                </a:solidFill>
                <a:latin typeface="Arial" panose="020B0604020202020204" pitchFamily="34" charset="0"/>
                <a:ea typeface="微软雅黑" panose="020B0503020204020204" pitchFamily="34" charset="-122"/>
                <a:sym typeface="Arial" panose="020B0604020202020204" pitchFamily="34" charset="0"/>
              </a:rPr>
              <a:t>http://www.1ppt.com/hangye/</a:t>
            </a:r>
            <a:endParaRPr lang="en-US" altLang="zh-CN" sz="135">
              <a:solidFill>
                <a:schemeClr val="tx1">
                  <a:alpha val="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wd">
                                    <p:tmPct val="2000"/>
                                  </p:iterate>
                                  <p:childTnLst>
                                    <p:set>
                                      <p:cBhvr>
                                        <p:cTn id="10" dur="1" fill="hold">
                                          <p:stCondLst>
                                            <p:cond delay="0"/>
                                          </p:stCondLst>
                                        </p:cTn>
                                        <p:tgtEl>
                                          <p:spTgt spid="11"/>
                                        </p:tgtEl>
                                        <p:attrNameLst>
                                          <p:attrName>style.visibility</p:attrName>
                                        </p:attrNameLst>
                                      </p:cBhvr>
                                      <p:to>
                                        <p:strVal val="visible"/>
                                      </p:to>
                                    </p:set>
                                    <p:animEffect transition="in" filter="fade">
                                      <p:cBhvr>
                                        <p:cTn id="11" dur="750"/>
                                        <p:tgtEl>
                                          <p:spTgt spid="11"/>
                                        </p:tgtEl>
                                      </p:cBhvr>
                                    </p:animEffect>
                                  </p:childTnLst>
                                </p:cTn>
                              </p:par>
                            </p:childTnLst>
                          </p:cTn>
                        </p:par>
                        <p:par>
                          <p:cTn id="12" fill="hold">
                            <p:stCondLst>
                              <p:cond delay="8239"/>
                            </p:stCondLst>
                            <p:childTnLst>
                              <p:par>
                                <p:cTn id="13" presetID="14" presetClass="entr" presetSubtype="1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randombar(horizontal)">
                                      <p:cBhvr>
                                        <p:cTn id="15"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图片包含 餐桌&#10;&#10;已生成极高可信度的说明"/>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0" y="0"/>
            <a:ext cx="12192000" cy="6858000"/>
          </a:xfrm>
          <a:prstGeom prst="rect">
            <a:avLst/>
          </a:prstGeom>
        </p:spPr>
      </p:pic>
      <p:sp>
        <p:nvSpPr>
          <p:cNvPr id="29" name="矩形 28"/>
          <p:cNvSpPr/>
          <p:nvPr/>
        </p:nvSpPr>
        <p:spPr>
          <a:xfrm>
            <a:off x="3682183" y="3081635"/>
            <a:ext cx="4871884" cy="861774"/>
          </a:xfrm>
          <a:prstGeom prst="rect">
            <a:avLst/>
          </a:prstGeom>
        </p:spPr>
        <p:txBody>
          <a:bodyPr wrap="square">
            <a:spAutoFit/>
          </a:bodyPr>
          <a:lstStyle/>
          <a:p>
            <a:pPr algn="dist"/>
            <a:r>
              <a:rPr lang="en-US" altLang="zh-CN" sz="50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THANKS</a:t>
            </a:r>
            <a:endParaRPr lang="zh-CN" altLang="en-US" sz="50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 name="矩形 1"/>
          <p:cNvSpPr/>
          <p:nvPr/>
        </p:nvSpPr>
        <p:spPr>
          <a:xfrm>
            <a:off x="5228150" y="6142503"/>
            <a:ext cx="1766208" cy="400110"/>
          </a:xfrm>
          <a:prstGeom prst="rect">
            <a:avLst/>
          </a:prstGeom>
        </p:spPr>
        <p:txBody>
          <a:bodyPr wrap="square">
            <a:spAutoFit/>
          </a:bodyPr>
          <a:lstStyle/>
          <a:p>
            <a:pPr algn="dist"/>
            <a:r>
              <a:rPr lang="zh-CN" altLang="en-US" sz="2000" b="1" spc="10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想象</a:t>
            </a:r>
            <a:r>
              <a:rPr lang="en-US" altLang="zh-CN" sz="2000" b="1" spc="10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a:t>
            </a:r>
            <a:r>
              <a:rPr lang="zh-CN" altLang="en-US" sz="20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宇宙</a:t>
            </a:r>
            <a:endParaRPr lang="en-US" altLang="zh-CN" sz="20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1000"/>
                                        <p:tgtEl>
                                          <p:spTgt spid="5"/>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1000" fill="hold"/>
                                        <p:tgtEl>
                                          <p:spTgt spid="29"/>
                                        </p:tgtEl>
                                        <p:attrNameLst>
                                          <p:attrName>ppt_w</p:attrName>
                                        </p:attrNameLst>
                                      </p:cBhvr>
                                      <p:tavLst>
                                        <p:tav tm="0">
                                          <p:val>
                                            <p:fltVal val="0"/>
                                          </p:val>
                                        </p:tav>
                                        <p:tav tm="100000">
                                          <p:val>
                                            <p:strVal val="#ppt_w"/>
                                          </p:val>
                                        </p:tav>
                                      </p:tavLst>
                                    </p:anim>
                                    <p:anim calcmode="lin" valueType="num">
                                      <p:cBhvr>
                                        <p:cTn id="12" dur="1000" fill="hold"/>
                                        <p:tgtEl>
                                          <p:spTgt spid="29"/>
                                        </p:tgtEl>
                                        <p:attrNameLst>
                                          <p:attrName>ppt_h</p:attrName>
                                        </p:attrNameLst>
                                      </p:cBhvr>
                                      <p:tavLst>
                                        <p:tav tm="0">
                                          <p:val>
                                            <p:fltVal val="0"/>
                                          </p:val>
                                        </p:tav>
                                        <p:tav tm="100000">
                                          <p:val>
                                            <p:strVal val="#ppt_h"/>
                                          </p:val>
                                        </p:tav>
                                      </p:tavLst>
                                    </p:anim>
                                    <p:animEffect transition="in" filter="fade">
                                      <p:cBhvr>
                                        <p:cTn id="13" dur="1000"/>
                                        <p:tgtEl>
                                          <p:spTgt spid="29"/>
                                        </p:tgtEl>
                                      </p:cBhvr>
                                    </p:animEffect>
                                  </p:childTnLst>
                                </p:cTn>
                              </p:par>
                            </p:childTnLst>
                          </p:cTn>
                        </p:par>
                        <p:par>
                          <p:cTn id="14" fill="hold">
                            <p:stCondLst>
                              <p:cond delay="2000"/>
                            </p:stCondLst>
                            <p:childTnLst>
                              <p:par>
                                <p:cTn id="15" presetID="26" presetClass="entr" presetSubtype="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down)">
                                      <p:cBhvr>
                                        <p:cTn id="17" dur="435">
                                          <p:stCondLst>
                                            <p:cond delay="0"/>
                                          </p:stCondLst>
                                        </p:cTn>
                                        <p:tgtEl>
                                          <p:spTgt spid="2"/>
                                        </p:tgtEl>
                                      </p:cBhvr>
                                    </p:animEffect>
                                    <p:anim calcmode="lin" valueType="num">
                                      <p:cBhvr>
                                        <p:cTn id="18" dur="1367"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9" dur="498"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20" dur="498" tmFilter="0, 0; 0.125,0.2665; 0.25,0.4; 0.375,0.465; 0.5,0.5;  0.625,0.535; 0.75,0.6; 0.875,0.7335; 1,1">
                                          <p:stCondLst>
                                            <p:cond delay="498"/>
                                          </p:stCondLst>
                                        </p:cTn>
                                        <p:tgtEl>
                                          <p:spTgt spid="2"/>
                                        </p:tgtEl>
                                        <p:attrNameLst>
                                          <p:attrName>ppt_y</p:attrName>
                                        </p:attrNameLst>
                                      </p:cBhvr>
                                      <p:tavLst>
                                        <p:tav tm="0" fmla="#ppt_y-sin(pi*$)/9">
                                          <p:val>
                                            <p:fltVal val="0"/>
                                          </p:val>
                                        </p:tav>
                                        <p:tav tm="100000">
                                          <p:val>
                                            <p:fltVal val="1"/>
                                          </p:val>
                                        </p:tav>
                                      </p:tavLst>
                                    </p:anim>
                                    <p:anim calcmode="lin" valueType="num">
                                      <p:cBhvr>
                                        <p:cTn id="21" dur="249" tmFilter="0, 0; 0.125,0.2665; 0.25,0.4; 0.375,0.465; 0.5,0.5;  0.625,0.535; 0.75,0.6; 0.875,0.7335; 1,1">
                                          <p:stCondLst>
                                            <p:cond delay="993"/>
                                          </p:stCondLst>
                                        </p:cTn>
                                        <p:tgtEl>
                                          <p:spTgt spid="2"/>
                                        </p:tgtEl>
                                        <p:attrNameLst>
                                          <p:attrName>ppt_y</p:attrName>
                                        </p:attrNameLst>
                                      </p:cBhvr>
                                      <p:tavLst>
                                        <p:tav tm="0" fmla="#ppt_y-sin(pi*$)/27">
                                          <p:val>
                                            <p:fltVal val="0"/>
                                          </p:val>
                                        </p:tav>
                                        <p:tav tm="100000">
                                          <p:val>
                                            <p:fltVal val="1"/>
                                          </p:val>
                                        </p:tav>
                                      </p:tavLst>
                                    </p:anim>
                                    <p:anim calcmode="lin" valueType="num">
                                      <p:cBhvr>
                                        <p:cTn id="22" dur="123" tmFilter="0, 0; 0.125,0.2665; 0.25,0.4; 0.375,0.465; 0.5,0.5;  0.625,0.535; 0.75,0.6; 0.875,0.7335; 1,1">
                                          <p:stCondLst>
                                            <p:cond delay="1242"/>
                                          </p:stCondLst>
                                        </p:cTn>
                                        <p:tgtEl>
                                          <p:spTgt spid="2"/>
                                        </p:tgtEl>
                                        <p:attrNameLst>
                                          <p:attrName>ppt_y</p:attrName>
                                        </p:attrNameLst>
                                      </p:cBhvr>
                                      <p:tavLst>
                                        <p:tav tm="0" fmla="#ppt_y-sin(pi*$)/81">
                                          <p:val>
                                            <p:fltVal val="0"/>
                                          </p:val>
                                        </p:tav>
                                        <p:tav tm="100000">
                                          <p:val>
                                            <p:fltVal val="1"/>
                                          </p:val>
                                        </p:tav>
                                      </p:tavLst>
                                    </p:anim>
                                    <p:animScale>
                                      <p:cBhvr>
                                        <p:cTn id="23" dur="20">
                                          <p:stCondLst>
                                            <p:cond delay="487"/>
                                          </p:stCondLst>
                                        </p:cTn>
                                        <p:tgtEl>
                                          <p:spTgt spid="2"/>
                                        </p:tgtEl>
                                      </p:cBhvr>
                                      <p:to x="100000" y="60000"/>
                                    </p:animScale>
                                    <p:animScale>
                                      <p:cBhvr>
                                        <p:cTn id="24" dur="124" decel="50000">
                                          <p:stCondLst>
                                            <p:cond delay="507"/>
                                          </p:stCondLst>
                                        </p:cTn>
                                        <p:tgtEl>
                                          <p:spTgt spid="2"/>
                                        </p:tgtEl>
                                      </p:cBhvr>
                                      <p:to x="100000" y="100000"/>
                                    </p:animScale>
                                    <p:animScale>
                                      <p:cBhvr>
                                        <p:cTn id="25" dur="20">
                                          <p:stCondLst>
                                            <p:cond delay="984"/>
                                          </p:stCondLst>
                                        </p:cTn>
                                        <p:tgtEl>
                                          <p:spTgt spid="2"/>
                                        </p:tgtEl>
                                      </p:cBhvr>
                                      <p:to x="100000" y="80000"/>
                                    </p:animScale>
                                    <p:animScale>
                                      <p:cBhvr>
                                        <p:cTn id="26" dur="124" decel="50000">
                                          <p:stCondLst>
                                            <p:cond delay="1004"/>
                                          </p:stCondLst>
                                        </p:cTn>
                                        <p:tgtEl>
                                          <p:spTgt spid="2"/>
                                        </p:tgtEl>
                                      </p:cBhvr>
                                      <p:to x="100000" y="100000"/>
                                    </p:animScale>
                                    <p:animScale>
                                      <p:cBhvr>
                                        <p:cTn id="27" dur="20">
                                          <p:stCondLst>
                                            <p:cond delay="1231"/>
                                          </p:stCondLst>
                                        </p:cTn>
                                        <p:tgtEl>
                                          <p:spTgt spid="2"/>
                                        </p:tgtEl>
                                      </p:cBhvr>
                                      <p:to x="100000" y="90000"/>
                                    </p:animScale>
                                    <p:animScale>
                                      <p:cBhvr>
                                        <p:cTn id="28" dur="124" decel="50000">
                                          <p:stCondLst>
                                            <p:cond delay="1251"/>
                                          </p:stCondLst>
                                        </p:cTn>
                                        <p:tgtEl>
                                          <p:spTgt spid="2"/>
                                        </p:tgtEl>
                                      </p:cBhvr>
                                      <p:to x="100000" y="100000"/>
                                    </p:animScale>
                                    <p:animScale>
                                      <p:cBhvr>
                                        <p:cTn id="29" dur="20">
                                          <p:stCondLst>
                                            <p:cond delay="1356"/>
                                          </p:stCondLst>
                                        </p:cTn>
                                        <p:tgtEl>
                                          <p:spTgt spid="2"/>
                                        </p:tgtEl>
                                      </p:cBhvr>
                                      <p:to x="100000" y="95000"/>
                                    </p:animScale>
                                    <p:animScale>
                                      <p:cBhvr>
                                        <p:cTn id="30" dur="124" decel="50000">
                                          <p:stCondLst>
                                            <p:cond delay="1376"/>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rcRect b="80796"/>
          <a:stretch>
            <a:fillRect/>
          </a:stretch>
        </p:blipFill>
        <p:spPr>
          <a:xfrm>
            <a:off x="0" y="0"/>
            <a:ext cx="12192000" cy="6858000"/>
          </a:xfrm>
          <a:prstGeom prst="rect">
            <a:avLst/>
          </a:prstGeom>
        </p:spPr>
      </p:pic>
      <p:pic>
        <p:nvPicPr>
          <p:cNvPr id="5" name="图片 4"/>
          <p:cNvPicPr>
            <a:picLocks noChangeAspect="1"/>
          </p:cNvPicPr>
          <p:nvPr/>
        </p:nvPicPr>
        <p:blipFill>
          <a:blip r:embed="rId2">
            <a:extLst>
              <a:ext uri="{28A0092B-C50C-407E-A947-70E740481C1C}">
                <a14:useLocalDpi xmlns:a14="http://schemas.microsoft.com/office/drawing/2010/main" val="0"/>
              </a:ext>
            </a:extLst>
          </a:blip>
          <a:srcRect t="39942"/>
          <a:stretch>
            <a:fillRect/>
          </a:stretch>
        </p:blipFill>
        <p:spPr>
          <a:xfrm rot="10800000" flipH="1">
            <a:off x="-57150" y="1986920"/>
            <a:ext cx="12192000" cy="4897177"/>
          </a:xfrm>
          <a:prstGeom prst="rect">
            <a:avLst/>
          </a:prstGeom>
        </p:spPr>
      </p:pic>
      <p:grpSp>
        <p:nvGrpSpPr>
          <p:cNvPr id="32" name="组合 31"/>
          <p:cNvGrpSpPr/>
          <p:nvPr/>
        </p:nvGrpSpPr>
        <p:grpSpPr>
          <a:xfrm>
            <a:off x="304039" y="243659"/>
            <a:ext cx="5406802" cy="6787208"/>
            <a:chOff x="1533831" y="68952"/>
            <a:chExt cx="5406802" cy="6787208"/>
          </a:xfrm>
        </p:grpSpPr>
        <p:cxnSp>
          <p:nvCxnSpPr>
            <p:cNvPr id="7" name="直接连接符 6"/>
            <p:cNvCxnSpPr/>
            <p:nvPr/>
          </p:nvCxnSpPr>
          <p:spPr>
            <a:xfrm flipH="1" flipV="1">
              <a:off x="1533831" y="1130037"/>
              <a:ext cx="0" cy="5726123"/>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1619333" y="68952"/>
              <a:ext cx="5321300" cy="4177665"/>
              <a:chOff x="2032289" y="68952"/>
              <a:chExt cx="5321300" cy="4177665"/>
            </a:xfrm>
          </p:grpSpPr>
          <p:sp>
            <p:nvSpPr>
              <p:cNvPr id="13" name="矩形 12"/>
              <p:cNvSpPr/>
              <p:nvPr/>
            </p:nvSpPr>
            <p:spPr>
              <a:xfrm>
                <a:off x="2032289" y="1130037"/>
                <a:ext cx="1920280" cy="398780"/>
              </a:xfrm>
              <a:prstGeom prst="rect">
                <a:avLst/>
              </a:prstGeom>
            </p:spPr>
            <p:txBody>
              <a:bodyPr wrap="square">
                <a:spAutoFit/>
              </a:bodyPr>
              <a:lstStyle/>
              <a:p>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4" name="文本框 13"/>
              <p:cNvSpPr txBox="1"/>
              <p:nvPr/>
            </p:nvSpPr>
            <p:spPr>
              <a:xfrm>
                <a:off x="2309784" y="68952"/>
                <a:ext cx="5043805" cy="4177665"/>
              </a:xfrm>
              <a:prstGeom prst="rect">
                <a:avLst/>
              </a:prstGeom>
              <a:noFill/>
            </p:spPr>
            <p:txBody>
              <a:bodyPr wrap="square" rtlCol="0">
                <a:noAutofit/>
              </a:bodyPr>
              <a:lstStyle/>
              <a:p>
                <a:pPr>
                  <a:lnSpc>
                    <a:spcPct val="150000"/>
                  </a:lnSpc>
                </a:pPr>
                <a:r>
                  <a:rPr lang="en-US" altLang="zh-CN" sz="24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Game name: Star Trek</a:t>
                </a:r>
                <a:endParaRPr lang="en-US" altLang="zh-CN" sz="24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endParaRPr lang="en-US" altLang="zh-CN" sz="24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endParaRPr lang="en-US" altLang="zh-CN" sz="24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24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production engine :Unreal Engine5</a:t>
                </a:r>
                <a:endParaRPr lang="en-US" altLang="zh-CN" sz="7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 </a:t>
                </a:r>
                <a:endParaRPr lang="zh-CN" altLang="en-US"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grpSp>
        <p:nvGrpSpPr>
          <p:cNvPr id="30" name="组合 29"/>
          <p:cNvGrpSpPr/>
          <p:nvPr>
            <p:custDataLst>
              <p:tags r:id="rId3"/>
            </p:custDataLst>
          </p:nvPr>
        </p:nvGrpSpPr>
        <p:grpSpPr>
          <a:xfrm>
            <a:off x="6341803" y="1012046"/>
            <a:ext cx="2544159" cy="6019537"/>
            <a:chOff x="6341803" y="1834795"/>
            <a:chExt cx="2544159" cy="6019537"/>
          </a:xfrm>
        </p:grpSpPr>
        <p:cxnSp>
          <p:nvCxnSpPr>
            <p:cNvPr id="10" name="直接连接符 9"/>
            <p:cNvCxnSpPr/>
            <p:nvPr>
              <p:custDataLst>
                <p:tags r:id="rId4"/>
              </p:custDataLst>
            </p:nvPr>
          </p:nvCxnSpPr>
          <p:spPr>
            <a:xfrm flipH="1" flipV="1">
              <a:off x="6341803" y="1877357"/>
              <a:ext cx="0" cy="5976975"/>
            </a:xfrm>
            <a:prstGeom prst="line">
              <a:avLst/>
            </a:prstGeom>
            <a:ln>
              <a:solidFill>
                <a:schemeClr val="bg1">
                  <a:alpha val="35000"/>
                </a:schemeClr>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6464240" y="1834795"/>
              <a:ext cx="2421722" cy="1094531"/>
              <a:chOff x="2032289" y="1130037"/>
              <a:chExt cx="2421722" cy="1094531"/>
            </a:xfrm>
          </p:grpSpPr>
          <p:sp>
            <p:nvSpPr>
              <p:cNvPr id="17" name="矩形 16"/>
              <p:cNvSpPr/>
              <p:nvPr>
                <p:custDataLst>
                  <p:tags r:id="rId5"/>
                </p:custDataLst>
              </p:nvPr>
            </p:nvSpPr>
            <p:spPr>
              <a:xfrm>
                <a:off x="2032289" y="1130037"/>
                <a:ext cx="1920280" cy="400110"/>
              </a:xfrm>
              <a:prstGeom prst="rect">
                <a:avLst/>
              </a:prstGeom>
            </p:spPr>
            <p:txBody>
              <a:bodyPr wrap="square">
                <a:spAutoFit/>
              </a:bodyPr>
              <a:lstStyle/>
              <a:p>
                <a:r>
                  <a:rPr lang="en-US" altLang="zh-CN"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8" name="文本框 17"/>
              <p:cNvSpPr txBox="1"/>
              <p:nvPr>
                <p:custDataLst>
                  <p:tags r:id="rId6"/>
                </p:custDataLst>
              </p:nvPr>
            </p:nvSpPr>
            <p:spPr>
              <a:xfrm>
                <a:off x="2032289" y="1530147"/>
                <a:ext cx="2421722" cy="694421"/>
              </a:xfrm>
              <a:prstGeom prst="rect">
                <a:avLst/>
              </a:prstGeom>
              <a:noFill/>
            </p:spPr>
            <p:txBody>
              <a:bodyPr wrap="square" rtlCol="0">
                <a:spAutoFit/>
              </a:bodyPr>
              <a:lstStyle/>
              <a:p>
                <a:pPr>
                  <a:lnSpc>
                    <a:spcPct val="150000"/>
                  </a:lnSpc>
                </a:pPr>
                <a:r>
                  <a:rPr lang="en-US" altLang="zh-CN"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 ipsum dolor sit amet, consectet adipiscing it. Maecenas dafddfporttitor congue massa.</a:t>
                </a:r>
                <a:endParaRPr lang="zh-CN" altLang="en-US"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grpSp>
        <p:nvGrpSpPr>
          <p:cNvPr id="31" name="组合 30"/>
          <p:cNvGrpSpPr/>
          <p:nvPr>
            <p:custDataLst>
              <p:tags r:id="rId7"/>
            </p:custDataLst>
          </p:nvPr>
        </p:nvGrpSpPr>
        <p:grpSpPr>
          <a:xfrm>
            <a:off x="3672344" y="2722866"/>
            <a:ext cx="2540440" cy="4400896"/>
            <a:chOff x="3937817" y="2455263"/>
            <a:chExt cx="2540440" cy="4400896"/>
          </a:xfrm>
        </p:grpSpPr>
        <p:cxnSp>
          <p:nvCxnSpPr>
            <p:cNvPr id="9" name="直接连接符 8"/>
            <p:cNvCxnSpPr/>
            <p:nvPr/>
          </p:nvCxnSpPr>
          <p:spPr>
            <a:xfrm flipH="1" flipV="1">
              <a:off x="3937817" y="2531463"/>
              <a:ext cx="0" cy="4324696"/>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4056535" y="2455263"/>
              <a:ext cx="2421722" cy="1094531"/>
              <a:chOff x="2032289" y="1130037"/>
              <a:chExt cx="2421722" cy="1094531"/>
            </a:xfrm>
          </p:grpSpPr>
          <p:sp>
            <p:nvSpPr>
              <p:cNvPr id="23" name="矩形 22"/>
              <p:cNvSpPr/>
              <p:nvPr>
                <p:custDataLst>
                  <p:tags r:id="rId8"/>
                </p:custDataLst>
              </p:nvPr>
            </p:nvSpPr>
            <p:spPr>
              <a:xfrm>
                <a:off x="2032289" y="1130037"/>
                <a:ext cx="1920280" cy="400110"/>
              </a:xfrm>
              <a:prstGeom prst="rect">
                <a:avLst/>
              </a:prstGeom>
            </p:spPr>
            <p:txBody>
              <a:bodyPr wrap="square">
                <a:spAutoFit/>
              </a:bodyPr>
              <a:lstStyle/>
              <a:p>
                <a:r>
                  <a:rPr lang="en-US" altLang="zh-CN"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4" name="文本框 23"/>
              <p:cNvSpPr txBox="1"/>
              <p:nvPr>
                <p:custDataLst>
                  <p:tags r:id="rId9"/>
                </p:custDataLst>
              </p:nvPr>
            </p:nvSpPr>
            <p:spPr>
              <a:xfrm>
                <a:off x="2032289" y="1530147"/>
                <a:ext cx="2421722" cy="694421"/>
              </a:xfrm>
              <a:prstGeom prst="rect">
                <a:avLst/>
              </a:prstGeom>
              <a:noFill/>
            </p:spPr>
            <p:txBody>
              <a:bodyPr wrap="square" rtlCol="0">
                <a:spAutoFit/>
              </a:bodyPr>
              <a:lstStyle/>
              <a:p>
                <a:pPr>
                  <a:lnSpc>
                    <a:spcPct val="150000"/>
                  </a:lnSpc>
                </a:pPr>
                <a:r>
                  <a:rPr lang="en-US" altLang="zh-CN"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 ipsum dolor sit amet, consectet adipiscing it. Maecenas dafddfporttitor congue massa.</a:t>
                </a:r>
                <a:endParaRPr lang="zh-CN" altLang="en-US"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grpSp>
        <p:nvGrpSpPr>
          <p:cNvPr id="29" name="组合 28"/>
          <p:cNvGrpSpPr/>
          <p:nvPr>
            <p:custDataLst>
              <p:tags r:id="rId10"/>
            </p:custDataLst>
          </p:nvPr>
        </p:nvGrpSpPr>
        <p:grpSpPr>
          <a:xfrm>
            <a:off x="9011263" y="4020725"/>
            <a:ext cx="2547876" cy="3382451"/>
            <a:chOff x="8804784" y="3473708"/>
            <a:chExt cx="2547876" cy="3382451"/>
          </a:xfrm>
        </p:grpSpPr>
        <p:cxnSp>
          <p:nvCxnSpPr>
            <p:cNvPr id="11" name="直接连接符 10"/>
            <p:cNvCxnSpPr/>
            <p:nvPr>
              <p:custDataLst>
                <p:tags r:id="rId11"/>
              </p:custDataLst>
            </p:nvPr>
          </p:nvCxnSpPr>
          <p:spPr>
            <a:xfrm flipH="1" flipV="1">
              <a:off x="8804784" y="3549794"/>
              <a:ext cx="0" cy="3306365"/>
            </a:xfrm>
            <a:prstGeom prst="line">
              <a:avLst/>
            </a:prstGeom>
            <a:ln>
              <a:solidFill>
                <a:schemeClr val="bg1">
                  <a:alpha val="35000"/>
                </a:schemeClr>
              </a:solidFill>
            </a:ln>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8930938" y="3473708"/>
              <a:ext cx="2421722" cy="1094531"/>
              <a:chOff x="2032289" y="1130037"/>
              <a:chExt cx="2421722" cy="1094531"/>
            </a:xfrm>
          </p:grpSpPr>
          <p:sp>
            <p:nvSpPr>
              <p:cNvPr id="27" name="矩形 26"/>
              <p:cNvSpPr/>
              <p:nvPr>
                <p:custDataLst>
                  <p:tags r:id="rId12"/>
                </p:custDataLst>
              </p:nvPr>
            </p:nvSpPr>
            <p:spPr>
              <a:xfrm>
                <a:off x="2032289" y="1130037"/>
                <a:ext cx="1920280" cy="400110"/>
              </a:xfrm>
              <a:prstGeom prst="rect">
                <a:avLst/>
              </a:prstGeom>
            </p:spPr>
            <p:txBody>
              <a:bodyPr wrap="square">
                <a:spAutoFit/>
              </a:bodyPr>
              <a:lstStyle/>
              <a:p>
                <a:r>
                  <a:rPr lang="en-US" altLang="zh-CN"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8" name="文本框 27"/>
              <p:cNvSpPr txBox="1"/>
              <p:nvPr>
                <p:custDataLst>
                  <p:tags r:id="rId13"/>
                </p:custDataLst>
              </p:nvPr>
            </p:nvSpPr>
            <p:spPr>
              <a:xfrm>
                <a:off x="2032289" y="1530147"/>
                <a:ext cx="2421722" cy="694421"/>
              </a:xfrm>
              <a:prstGeom prst="rect">
                <a:avLst/>
              </a:prstGeom>
              <a:noFill/>
            </p:spPr>
            <p:txBody>
              <a:bodyPr wrap="square" rtlCol="0">
                <a:spAutoFit/>
              </a:bodyPr>
              <a:lstStyle/>
              <a:p>
                <a:pPr>
                  <a:lnSpc>
                    <a:spcPct val="150000"/>
                  </a:lnSpc>
                </a:pPr>
                <a:r>
                  <a:rPr lang="en-US" altLang="zh-CN"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 ipsum dolor sit amet, consectet adipiscing it. Maecenas dafddfporttitor congue massa.</a:t>
                </a:r>
                <a:endParaRPr lang="zh-CN" altLang="en-US"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spTree>
  </p:cSld>
  <p:clrMapOvr>
    <a:masterClrMapping/>
  </p:clrMapOvr>
  <mc:AlternateContent xmlns:mc="http://schemas.openxmlformats.org/markup-compatibility/2006">
    <mc:Choice xmlns:p14="http://schemas.microsoft.com/office/powerpoint/2010/main" Requires="p14">
      <p:transition spd="slow" p14:dur="25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down)">
                                      <p:cBhvr>
                                        <p:cTn id="11" dur="750"/>
                                        <p:tgtEl>
                                          <p:spTgt spid="32"/>
                                        </p:tgtEl>
                                      </p:cBhvr>
                                    </p:animEffect>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down)">
                                      <p:cBhvr>
                                        <p:cTn id="15" dur="750"/>
                                        <p:tgtEl>
                                          <p:spTgt spid="31"/>
                                        </p:tgtEl>
                                      </p:cBhvr>
                                    </p:animEffect>
                                  </p:childTnLst>
                                </p:cTn>
                              </p:par>
                            </p:childTnLst>
                          </p:cTn>
                        </p:par>
                        <p:par>
                          <p:cTn id="16" fill="hold">
                            <p:stCondLst>
                              <p:cond delay="2500"/>
                            </p:stCondLst>
                            <p:childTnLst>
                              <p:par>
                                <p:cTn id="17" presetID="22" presetClass="entr" presetSubtype="4"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down)">
                                      <p:cBhvr>
                                        <p:cTn id="19" dur="750"/>
                                        <p:tgtEl>
                                          <p:spTgt spid="30"/>
                                        </p:tgtEl>
                                      </p:cBhvr>
                                    </p:animEffect>
                                  </p:childTnLst>
                                </p:cTn>
                              </p:par>
                            </p:childTnLst>
                          </p:cTn>
                        </p:par>
                        <p:par>
                          <p:cTn id="20" fill="hold">
                            <p:stCondLst>
                              <p:cond delay="3500"/>
                            </p:stCondLst>
                            <p:childTnLst>
                              <p:par>
                                <p:cTn id="21" presetID="22" presetClass="entr" presetSubtype="4"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wipe(down)">
                                      <p:cBhvr>
                                        <p:cTn id="23" dur="7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rcRect b="80796"/>
          <a:stretch>
            <a:fillRect/>
          </a:stretch>
        </p:blipFill>
        <p:spPr>
          <a:xfrm>
            <a:off x="0" y="0"/>
            <a:ext cx="12192000" cy="6858000"/>
          </a:xfrm>
          <a:prstGeom prst="rect">
            <a:avLst/>
          </a:prstGeom>
        </p:spPr>
      </p:pic>
      <p:grpSp>
        <p:nvGrpSpPr>
          <p:cNvPr id="40" name="组合 39"/>
          <p:cNvGrpSpPr/>
          <p:nvPr/>
        </p:nvGrpSpPr>
        <p:grpSpPr>
          <a:xfrm>
            <a:off x="7200900" y="5472446"/>
            <a:ext cx="4789862" cy="1222225"/>
            <a:chOff x="6879729" y="5510546"/>
            <a:chExt cx="4789862" cy="1222225"/>
          </a:xfrm>
        </p:grpSpPr>
        <p:sp>
          <p:nvSpPr>
            <p:cNvPr id="20" name="矩形 19"/>
            <p:cNvSpPr/>
            <p:nvPr/>
          </p:nvSpPr>
          <p:spPr>
            <a:xfrm rot="5400000">
              <a:off x="10904590" y="5967770"/>
              <a:ext cx="1222225" cy="307777"/>
            </a:xfrm>
            <a:prstGeom prst="rect">
              <a:avLst/>
            </a:prstGeom>
          </p:spPr>
          <p:txBody>
            <a:bodyPr wrap="square">
              <a:spAutoFit/>
            </a:bodyPr>
            <a:lstStyle/>
            <a:p>
              <a:pPr algn="dist"/>
              <a:r>
                <a:rPr lang="en-US" altLang="zh-CN"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37" name="直接连接符 36"/>
            <p:cNvCxnSpPr/>
            <p:nvPr/>
          </p:nvCxnSpPr>
          <p:spPr>
            <a:xfrm>
              <a:off x="6879729" y="6608833"/>
              <a:ext cx="4386835" cy="0"/>
            </a:xfrm>
            <a:prstGeom prst="line">
              <a:avLst/>
            </a:prstGeom>
            <a:ln w="3175">
              <a:gradFill>
                <a:gsLst>
                  <a:gs pos="100000">
                    <a:schemeClr val="accent1">
                      <a:lumMod val="5000"/>
                      <a:lumOff val="95000"/>
                      <a:alpha val="0"/>
                    </a:schemeClr>
                  </a:gs>
                  <a:gs pos="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6585997" y="-143151"/>
            <a:ext cx="6544088" cy="8094524"/>
          </a:xfrm>
          <a:prstGeom prst="rect">
            <a:avLst/>
          </a:prstGeom>
          <a:noFill/>
        </p:spPr>
        <p:txBody>
          <a:bodyPr wrap="square" rtlCol="0">
            <a:spAutoFit/>
          </a:bodyPr>
          <a:lstStyle/>
          <a:p>
            <a:r>
              <a:rPr lang="en-US" altLang="zh-CN"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DUSE</a:t>
            </a:r>
            <a:endParaRPr lang="zh-CN" altLang="en-US"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1" name="文本框 10"/>
          <p:cNvSpPr txBox="1"/>
          <p:nvPr/>
        </p:nvSpPr>
        <p:spPr>
          <a:xfrm>
            <a:off x="6881546" y="3114914"/>
            <a:ext cx="7092121" cy="8094524"/>
          </a:xfrm>
          <a:prstGeom prst="rect">
            <a:avLst/>
          </a:prstGeom>
          <a:noFill/>
        </p:spPr>
        <p:txBody>
          <a:bodyPr wrap="square" rtlCol="0">
            <a:spAutoFit/>
          </a:bodyPr>
          <a:lstStyle/>
          <a:p>
            <a:r>
              <a:rPr lang="en-US" altLang="zh-CN"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TEXT</a:t>
            </a:r>
            <a:endParaRPr lang="zh-CN" altLang="en-US"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pic>
        <p:nvPicPr>
          <p:cNvPr id="16" name="图片 15" descr="图片包含 棒球, 服装, 人员, 播放器&#10;&#10;已生成高可信度的说明"/>
          <p:cNvPicPr>
            <a:picLocks noChangeAspect="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rcRect l="22798"/>
          <a:stretch>
            <a:fillRect/>
          </a:stretch>
        </p:blipFill>
        <p:spPr>
          <a:xfrm>
            <a:off x="0" y="1028700"/>
            <a:ext cx="5676900" cy="5829300"/>
          </a:xfrm>
          <a:prstGeom prst="rect">
            <a:avLst/>
          </a:prstGeom>
        </p:spPr>
      </p:pic>
      <p:sp>
        <p:nvSpPr>
          <p:cNvPr id="8" name="矩形 7"/>
          <p:cNvSpPr/>
          <p:nvPr/>
        </p:nvSpPr>
        <p:spPr>
          <a:xfrm>
            <a:off x="6914147" y="3204738"/>
            <a:ext cx="3811005" cy="923330"/>
          </a:xfrm>
          <a:prstGeom prst="rect">
            <a:avLst/>
          </a:prstGeom>
        </p:spPr>
        <p:txBody>
          <a:bodyPr wrap="square">
            <a:spAutoFit/>
          </a:bodyPr>
          <a:lstStyle/>
          <a:p>
            <a:pPr algn="dist"/>
            <a:r>
              <a:rPr lang="en-US" altLang="zh-CN" sz="54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PART ONE</a:t>
            </a:r>
            <a:endParaRPr lang="zh-CN" altLang="en-US" sz="54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9" name="矩形 8"/>
          <p:cNvSpPr/>
          <p:nvPr/>
        </p:nvSpPr>
        <p:spPr>
          <a:xfrm>
            <a:off x="8493760" y="2653030"/>
            <a:ext cx="2065020" cy="460375"/>
          </a:xfrm>
          <a:prstGeom prst="rect">
            <a:avLst/>
          </a:prstGeom>
        </p:spPr>
        <p:txBody>
          <a:bodyPr wrap="square">
            <a:spAutoFit/>
          </a:bodyPr>
          <a:lstStyle/>
          <a:p>
            <a:pPr algn="dist"/>
            <a:r>
              <a:rPr lang="zh-CN" altLang="en-US" sz="2400" b="1" spc="10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想象</a:t>
            </a:r>
            <a:r>
              <a:rPr lang="en-US" altLang="zh-CN" sz="2400" b="1" spc="10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a:t>
            </a:r>
            <a:r>
              <a:rPr lang="zh-CN" altLang="en-US" sz="24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宇宙</a:t>
            </a:r>
            <a:endParaRPr lang="en-US" altLang="zh-CN" sz="24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435">
                                          <p:stCondLst>
                                            <p:cond delay="0"/>
                                          </p:stCondLst>
                                        </p:cTn>
                                        <p:tgtEl>
                                          <p:spTgt spid="9"/>
                                        </p:tgtEl>
                                      </p:cBhvr>
                                    </p:animEffect>
                                    <p:anim calcmode="lin" valueType="num">
                                      <p:cBhvr>
                                        <p:cTn id="8" dur="1367"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9"/>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9"/>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9"/>
                                        </p:tgtEl>
                                        <p:attrNameLst>
                                          <p:attrName>ppt_y</p:attrName>
                                        </p:attrNameLst>
                                      </p:cBhvr>
                                      <p:tavLst>
                                        <p:tav tm="0" fmla="#ppt_y-sin(pi*$)/81">
                                          <p:val>
                                            <p:fltVal val="0"/>
                                          </p:val>
                                        </p:tav>
                                        <p:tav tm="100000">
                                          <p:val>
                                            <p:fltVal val="1"/>
                                          </p:val>
                                        </p:tav>
                                      </p:tavLst>
                                    </p:anim>
                                    <p:animScale>
                                      <p:cBhvr>
                                        <p:cTn id="13" dur="20">
                                          <p:stCondLst>
                                            <p:cond delay="487"/>
                                          </p:stCondLst>
                                        </p:cTn>
                                        <p:tgtEl>
                                          <p:spTgt spid="9"/>
                                        </p:tgtEl>
                                      </p:cBhvr>
                                      <p:to x="100000" y="60000"/>
                                    </p:animScale>
                                    <p:animScale>
                                      <p:cBhvr>
                                        <p:cTn id="14" dur="124" decel="50000">
                                          <p:stCondLst>
                                            <p:cond delay="507"/>
                                          </p:stCondLst>
                                        </p:cTn>
                                        <p:tgtEl>
                                          <p:spTgt spid="9"/>
                                        </p:tgtEl>
                                      </p:cBhvr>
                                      <p:to x="100000" y="100000"/>
                                    </p:animScale>
                                    <p:animScale>
                                      <p:cBhvr>
                                        <p:cTn id="15" dur="20">
                                          <p:stCondLst>
                                            <p:cond delay="984"/>
                                          </p:stCondLst>
                                        </p:cTn>
                                        <p:tgtEl>
                                          <p:spTgt spid="9"/>
                                        </p:tgtEl>
                                      </p:cBhvr>
                                      <p:to x="100000" y="80000"/>
                                    </p:animScale>
                                    <p:animScale>
                                      <p:cBhvr>
                                        <p:cTn id="16" dur="124" decel="50000">
                                          <p:stCondLst>
                                            <p:cond delay="1004"/>
                                          </p:stCondLst>
                                        </p:cTn>
                                        <p:tgtEl>
                                          <p:spTgt spid="9"/>
                                        </p:tgtEl>
                                      </p:cBhvr>
                                      <p:to x="100000" y="100000"/>
                                    </p:animScale>
                                    <p:animScale>
                                      <p:cBhvr>
                                        <p:cTn id="17" dur="20">
                                          <p:stCondLst>
                                            <p:cond delay="1231"/>
                                          </p:stCondLst>
                                        </p:cTn>
                                        <p:tgtEl>
                                          <p:spTgt spid="9"/>
                                        </p:tgtEl>
                                      </p:cBhvr>
                                      <p:to x="100000" y="90000"/>
                                    </p:animScale>
                                    <p:animScale>
                                      <p:cBhvr>
                                        <p:cTn id="18" dur="124" decel="50000">
                                          <p:stCondLst>
                                            <p:cond delay="1251"/>
                                          </p:stCondLst>
                                        </p:cTn>
                                        <p:tgtEl>
                                          <p:spTgt spid="9"/>
                                        </p:tgtEl>
                                      </p:cBhvr>
                                      <p:to x="100000" y="100000"/>
                                    </p:animScale>
                                    <p:animScale>
                                      <p:cBhvr>
                                        <p:cTn id="19" dur="20">
                                          <p:stCondLst>
                                            <p:cond delay="1356"/>
                                          </p:stCondLst>
                                        </p:cTn>
                                        <p:tgtEl>
                                          <p:spTgt spid="9"/>
                                        </p:tgtEl>
                                      </p:cBhvr>
                                      <p:to x="100000" y="95000"/>
                                    </p:animScale>
                                    <p:animScale>
                                      <p:cBhvr>
                                        <p:cTn id="20" dur="124" decel="50000">
                                          <p:stCondLst>
                                            <p:cond delay="1376"/>
                                          </p:stCondLst>
                                        </p:cTn>
                                        <p:tgtEl>
                                          <p:spTgt spid="9"/>
                                        </p:tgtEl>
                                      </p:cBhvr>
                                      <p:to x="100000" y="100000"/>
                                    </p:animScale>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par>
                          <p:cTn id="25" fill="hold">
                            <p:stCondLst>
                              <p:cond delay="2000"/>
                            </p:stCondLst>
                            <p:childTnLst>
                              <p:par>
                                <p:cTn id="26" presetID="14" presetClass="entr" presetSubtype="10" fill="hold"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randombar(horizontal)">
                                      <p:cBhvr>
                                        <p:cTn id="28"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1" y="0"/>
            <a:ext cx="12192000" cy="6858000"/>
          </a:xfrm>
          <a:prstGeom prst="rect">
            <a:avLst/>
          </a:prstGeom>
          <a:gradFill>
            <a:gsLst>
              <a:gs pos="28000">
                <a:srgbClr val="6F1F32"/>
              </a:gs>
              <a:gs pos="62000">
                <a:srgbClr val="9A2A46"/>
              </a:gs>
              <a:gs pos="92000">
                <a:srgbClr val="D15774"/>
              </a:gs>
            </a:gsLst>
            <a:lin ang="7800000" scaled="0"/>
          </a:gradFill>
          <a:ln>
            <a:noFill/>
          </a:ln>
        </p:spPr>
      </p:pic>
      <p:grpSp>
        <p:nvGrpSpPr>
          <p:cNvPr id="49" name="组合 48"/>
          <p:cNvGrpSpPr/>
          <p:nvPr/>
        </p:nvGrpSpPr>
        <p:grpSpPr>
          <a:xfrm>
            <a:off x="5832195" y="-1203589"/>
            <a:ext cx="7461242" cy="7131576"/>
            <a:chOff x="5714207" y="-1203589"/>
            <a:chExt cx="7461242" cy="7131576"/>
          </a:xfrm>
        </p:grpSpPr>
        <p:sp>
          <p:nvSpPr>
            <p:cNvPr id="3" name="弧形 2"/>
            <p:cNvSpPr/>
            <p:nvPr/>
          </p:nvSpPr>
          <p:spPr>
            <a:xfrm rot="10974575">
              <a:off x="5740608" y="-1203589"/>
              <a:ext cx="7434841" cy="7131576"/>
            </a:xfrm>
            <a:prstGeom prst="arc">
              <a:avLst>
                <a:gd name="adj1" fmla="val 15391578"/>
                <a:gd name="adj2" fmla="val 7540903"/>
              </a:avLst>
            </a:prstGeom>
            <a:ln w="6350">
              <a:solidFill>
                <a:schemeClr val="bg1">
                  <a:alpha val="3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4" name="椭圆 3"/>
            <p:cNvSpPr/>
            <p:nvPr/>
          </p:nvSpPr>
          <p:spPr>
            <a:xfrm>
              <a:off x="5785435" y="3280611"/>
              <a:ext cx="164980" cy="16498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5" name="椭圆 4"/>
            <p:cNvSpPr/>
            <p:nvPr/>
          </p:nvSpPr>
          <p:spPr>
            <a:xfrm>
              <a:off x="6732963" y="4795863"/>
              <a:ext cx="164980" cy="16498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7" name="椭圆 6"/>
            <p:cNvSpPr/>
            <p:nvPr/>
          </p:nvSpPr>
          <p:spPr>
            <a:xfrm>
              <a:off x="5714207" y="1665265"/>
              <a:ext cx="164980" cy="16498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2" name="组合 1"/>
          <p:cNvGrpSpPr/>
          <p:nvPr/>
        </p:nvGrpSpPr>
        <p:grpSpPr>
          <a:xfrm>
            <a:off x="1290832" y="1683105"/>
            <a:ext cx="4032549" cy="567169"/>
            <a:chOff x="1290832" y="1683105"/>
            <a:chExt cx="4032549" cy="567169"/>
          </a:xfrm>
        </p:grpSpPr>
        <p:grpSp>
          <p:nvGrpSpPr>
            <p:cNvPr id="27" name="组合 26"/>
            <p:cNvGrpSpPr/>
            <p:nvPr/>
          </p:nvGrpSpPr>
          <p:grpSpPr>
            <a:xfrm>
              <a:off x="3151309" y="1764676"/>
              <a:ext cx="2172072" cy="485598"/>
              <a:chOff x="1638300" y="1628611"/>
              <a:chExt cx="2419350" cy="442476"/>
            </a:xfrm>
          </p:grpSpPr>
          <p:cxnSp>
            <p:nvCxnSpPr>
              <p:cNvPr id="28" name="直接连接符 27"/>
              <p:cNvCxnSpPr/>
              <p:nvPr/>
            </p:nvCxnSpPr>
            <p:spPr>
              <a:xfrm>
                <a:off x="1638300" y="2071087"/>
                <a:ext cx="1885950" cy="0"/>
              </a:xfrm>
              <a:prstGeom prst="line">
                <a:avLst/>
              </a:prstGeom>
              <a:ln>
                <a:solidFill>
                  <a:schemeClr val="bg1">
                    <a:lumMod val="65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3525411" y="1628611"/>
                <a:ext cx="532239" cy="442476"/>
              </a:xfrm>
              <a:prstGeom prst="line">
                <a:avLst/>
              </a:prstGeom>
              <a:ln>
                <a:solidFill>
                  <a:schemeClr val="bg1">
                    <a:lumMod val="65000"/>
                    <a:alpha val="6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1290832" y="1683105"/>
              <a:ext cx="1694855" cy="396000"/>
            </a:xfrm>
            <a:prstGeom prst="rect">
              <a:avLst/>
            </a:prstGeom>
            <a:gradFill>
              <a:gsLst>
                <a:gs pos="28000">
                  <a:srgbClr val="6F1F32"/>
                </a:gs>
                <a:gs pos="62000">
                  <a:srgbClr val="9A2A46"/>
                </a:gs>
                <a:gs pos="92000">
                  <a:srgbClr val="D157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矩形 41"/>
            <p:cNvSpPr/>
            <p:nvPr/>
          </p:nvSpPr>
          <p:spPr>
            <a:xfrm>
              <a:off x="1378408" y="1730878"/>
              <a:ext cx="1443501" cy="338554"/>
            </a:xfrm>
            <a:prstGeom prst="rect">
              <a:avLst/>
            </a:prstGeom>
          </p:spPr>
          <p:txBody>
            <a:bodyPr wrap="square">
              <a:spAutoFit/>
            </a:bodyPr>
            <a:lstStyle/>
            <a:p>
              <a:pPr algn="dist"/>
              <a:r>
                <a:rPr lang="en-US" altLang="zh-CN" sz="1600" b="1" spc="1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600" b="1" spc="1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6" name="组合 5"/>
          <p:cNvGrpSpPr/>
          <p:nvPr/>
        </p:nvGrpSpPr>
        <p:grpSpPr>
          <a:xfrm>
            <a:off x="1585320" y="3503283"/>
            <a:ext cx="3966661" cy="505000"/>
            <a:chOff x="1585320" y="3503283"/>
            <a:chExt cx="3966661" cy="505000"/>
          </a:xfrm>
        </p:grpSpPr>
        <p:grpSp>
          <p:nvGrpSpPr>
            <p:cNvPr id="30" name="组合 29"/>
            <p:cNvGrpSpPr/>
            <p:nvPr/>
          </p:nvGrpSpPr>
          <p:grpSpPr>
            <a:xfrm>
              <a:off x="3472631" y="3552660"/>
              <a:ext cx="2079350" cy="455623"/>
              <a:chOff x="1638300" y="1628611"/>
              <a:chExt cx="2419350" cy="442476"/>
            </a:xfrm>
          </p:grpSpPr>
          <p:cxnSp>
            <p:nvCxnSpPr>
              <p:cNvPr id="31" name="直接连接符 30"/>
              <p:cNvCxnSpPr/>
              <p:nvPr/>
            </p:nvCxnSpPr>
            <p:spPr>
              <a:xfrm>
                <a:off x="1638300" y="2071087"/>
                <a:ext cx="1885950" cy="0"/>
              </a:xfrm>
              <a:prstGeom prst="line">
                <a:avLst/>
              </a:prstGeom>
              <a:ln>
                <a:solidFill>
                  <a:schemeClr val="bg1">
                    <a:lumMod val="65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V="1">
                <a:off x="3525411" y="1628611"/>
                <a:ext cx="532239" cy="442476"/>
              </a:xfrm>
              <a:prstGeom prst="line">
                <a:avLst/>
              </a:prstGeom>
              <a:ln>
                <a:solidFill>
                  <a:schemeClr val="bg1">
                    <a:lumMod val="65000"/>
                    <a:alpha val="60000"/>
                  </a:schemeClr>
                </a:solidFill>
              </a:ln>
            </p:spPr>
            <p:style>
              <a:lnRef idx="1">
                <a:schemeClr val="accent1"/>
              </a:lnRef>
              <a:fillRef idx="0">
                <a:schemeClr val="accent1"/>
              </a:fillRef>
              <a:effectRef idx="0">
                <a:schemeClr val="accent1"/>
              </a:effectRef>
              <a:fontRef idx="minor">
                <a:schemeClr val="tx1"/>
              </a:fontRef>
            </p:style>
          </p:cxnSp>
        </p:grpSp>
        <p:sp>
          <p:nvSpPr>
            <p:cNvPr id="38" name="矩形 37"/>
            <p:cNvSpPr/>
            <p:nvPr/>
          </p:nvSpPr>
          <p:spPr>
            <a:xfrm>
              <a:off x="1585320" y="3503283"/>
              <a:ext cx="1694855" cy="396000"/>
            </a:xfrm>
            <a:prstGeom prst="rect">
              <a:avLst/>
            </a:prstGeom>
            <a:gradFill>
              <a:gsLst>
                <a:gs pos="28000">
                  <a:srgbClr val="6F1F32"/>
                </a:gs>
                <a:gs pos="62000">
                  <a:srgbClr val="9A2A46"/>
                </a:gs>
                <a:gs pos="92000">
                  <a:srgbClr val="D157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矩形 42"/>
            <p:cNvSpPr/>
            <p:nvPr/>
          </p:nvSpPr>
          <p:spPr>
            <a:xfrm>
              <a:off x="1728181" y="3540540"/>
              <a:ext cx="1443501" cy="338554"/>
            </a:xfrm>
            <a:prstGeom prst="rect">
              <a:avLst/>
            </a:prstGeom>
          </p:spPr>
          <p:txBody>
            <a:bodyPr wrap="square">
              <a:spAutoFit/>
            </a:bodyPr>
            <a:lstStyle/>
            <a:p>
              <a:pPr algn="dist"/>
              <a:r>
                <a:rPr lang="en-US" altLang="zh-CN" sz="1600" b="1" spc="1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600" b="1" spc="1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8" name="组合 7"/>
          <p:cNvGrpSpPr/>
          <p:nvPr/>
        </p:nvGrpSpPr>
        <p:grpSpPr>
          <a:xfrm>
            <a:off x="2717428" y="5087641"/>
            <a:ext cx="4004699" cy="542926"/>
            <a:chOff x="2717428" y="5087641"/>
            <a:chExt cx="4004699" cy="542926"/>
          </a:xfrm>
        </p:grpSpPr>
        <p:grpSp>
          <p:nvGrpSpPr>
            <p:cNvPr id="33" name="组合 32"/>
            <p:cNvGrpSpPr/>
            <p:nvPr/>
          </p:nvGrpSpPr>
          <p:grpSpPr>
            <a:xfrm>
              <a:off x="4539430" y="5168947"/>
              <a:ext cx="2182697" cy="461620"/>
              <a:chOff x="1638300" y="1628611"/>
              <a:chExt cx="2419350" cy="442476"/>
            </a:xfrm>
          </p:grpSpPr>
          <p:cxnSp>
            <p:nvCxnSpPr>
              <p:cNvPr id="34" name="直接连接符 33"/>
              <p:cNvCxnSpPr/>
              <p:nvPr/>
            </p:nvCxnSpPr>
            <p:spPr>
              <a:xfrm>
                <a:off x="1638300" y="2071087"/>
                <a:ext cx="1885950" cy="0"/>
              </a:xfrm>
              <a:prstGeom prst="line">
                <a:avLst/>
              </a:prstGeom>
              <a:ln>
                <a:solidFill>
                  <a:schemeClr val="bg1">
                    <a:lumMod val="65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3525411" y="1628611"/>
                <a:ext cx="532239" cy="442476"/>
              </a:xfrm>
              <a:prstGeom prst="line">
                <a:avLst/>
              </a:prstGeom>
              <a:ln>
                <a:solidFill>
                  <a:schemeClr val="bg1">
                    <a:lumMod val="65000"/>
                    <a:alpha val="60000"/>
                  </a:schemeClr>
                </a:solidFill>
              </a:ln>
            </p:spPr>
            <p:style>
              <a:lnRef idx="1">
                <a:schemeClr val="accent1"/>
              </a:lnRef>
              <a:fillRef idx="0">
                <a:schemeClr val="accent1"/>
              </a:fillRef>
              <a:effectRef idx="0">
                <a:schemeClr val="accent1"/>
              </a:effectRef>
              <a:fontRef idx="minor">
                <a:schemeClr val="tx1"/>
              </a:fontRef>
            </p:style>
          </p:cxnSp>
        </p:grpSp>
        <p:sp>
          <p:nvSpPr>
            <p:cNvPr id="40" name="矩形 39"/>
            <p:cNvSpPr/>
            <p:nvPr/>
          </p:nvSpPr>
          <p:spPr>
            <a:xfrm>
              <a:off x="2717428" y="5087641"/>
              <a:ext cx="1694855" cy="396000"/>
            </a:xfrm>
            <a:prstGeom prst="rect">
              <a:avLst/>
            </a:prstGeom>
            <a:gradFill>
              <a:gsLst>
                <a:gs pos="28000">
                  <a:srgbClr val="6F1F32"/>
                </a:gs>
                <a:gs pos="62000">
                  <a:srgbClr val="9A2A46"/>
                </a:gs>
                <a:gs pos="92000">
                  <a:srgbClr val="D157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矩形 43"/>
            <p:cNvSpPr/>
            <p:nvPr/>
          </p:nvSpPr>
          <p:spPr>
            <a:xfrm>
              <a:off x="2822705" y="5145087"/>
              <a:ext cx="1443501" cy="338554"/>
            </a:xfrm>
            <a:prstGeom prst="rect">
              <a:avLst/>
            </a:prstGeom>
          </p:spPr>
          <p:txBody>
            <a:bodyPr wrap="square">
              <a:spAutoFit/>
            </a:bodyPr>
            <a:lstStyle/>
            <a:p>
              <a:pPr algn="dist"/>
              <a:r>
                <a:rPr lang="en-US" altLang="zh-CN" sz="1600" b="1" spc="1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600" b="1" spc="1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50" name="组合 49"/>
          <p:cNvGrpSpPr/>
          <p:nvPr/>
        </p:nvGrpSpPr>
        <p:grpSpPr>
          <a:xfrm flipH="1">
            <a:off x="152400" y="5510546"/>
            <a:ext cx="4789862" cy="1222225"/>
            <a:chOff x="6879729" y="5510546"/>
            <a:chExt cx="4789862" cy="1222225"/>
          </a:xfrm>
        </p:grpSpPr>
        <p:sp>
          <p:nvSpPr>
            <p:cNvPr id="51" name="矩形 50"/>
            <p:cNvSpPr/>
            <p:nvPr/>
          </p:nvSpPr>
          <p:spPr>
            <a:xfrm rot="5400000">
              <a:off x="10904590" y="5967770"/>
              <a:ext cx="1222225" cy="307777"/>
            </a:xfrm>
            <a:prstGeom prst="rect">
              <a:avLst/>
            </a:prstGeom>
          </p:spPr>
          <p:txBody>
            <a:bodyPr wrap="square">
              <a:spAutoFit/>
            </a:bodyPr>
            <a:lstStyle/>
            <a:p>
              <a:pPr algn="dist"/>
              <a:r>
                <a:rPr lang="en-US" altLang="zh-CN"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52" name="直接连接符 51"/>
            <p:cNvCxnSpPr/>
            <p:nvPr/>
          </p:nvCxnSpPr>
          <p:spPr>
            <a:xfrm>
              <a:off x="6879729" y="6608833"/>
              <a:ext cx="4386835" cy="0"/>
            </a:xfrm>
            <a:prstGeom prst="line">
              <a:avLst/>
            </a:prstGeom>
            <a:ln w="3175">
              <a:gradFill>
                <a:gsLst>
                  <a:gs pos="100000">
                    <a:schemeClr val="accent1">
                      <a:lumMod val="5000"/>
                      <a:lumOff val="95000"/>
                      <a:alpha val="0"/>
                    </a:schemeClr>
                  </a:gs>
                  <a:gs pos="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grpSp>
      <p:pic>
        <p:nvPicPr>
          <p:cNvPr id="48" name="图片 47" descr="图片包含 自然, 水&#10;&#10;已生成高可信度的说明"/>
          <p:cNvPicPr>
            <a:picLocks noChangeAspect="1"/>
          </p:cNvPicPr>
          <p:nvPr/>
        </p:nvPicPr>
        <p:blipFill>
          <a:blip r:embed="rId2">
            <a:extLst>
              <a:ext uri="{BEBA8EAE-BF5A-486C-A8C5-ECC9F3942E4B}">
                <a14:imgProps xmlns:a14="http://schemas.microsoft.com/office/drawing/2010/main">
                  <a14:imgLayer r:embed="rId3">
                    <a14:imgEffect>
                      <a14:backgroundRemoval t="34711" b="49904" l="78702" r="91027"/>
                    </a14:imgEffect>
                  </a14:imgLayer>
                </a14:imgProps>
              </a:ext>
              <a:ext uri="{28A0092B-C50C-407E-A947-70E740481C1C}">
                <a14:useLocalDpi xmlns:a14="http://schemas.microsoft.com/office/drawing/2010/main" val="0"/>
              </a:ext>
            </a:extLst>
          </a:blip>
          <a:srcRect l="79358" t="36732" r="10522" b="49253"/>
          <a:stretch>
            <a:fillRect/>
          </a:stretch>
        </p:blipFill>
        <p:spPr>
          <a:xfrm rot="10461329">
            <a:off x="5854802" y="-1272593"/>
            <a:ext cx="7466128" cy="7193141"/>
          </a:xfrm>
          <a:prstGeom prst="rect">
            <a:avLst/>
          </a:prstGeom>
        </p:spPr>
      </p:pic>
      <p:sp>
        <p:nvSpPr>
          <p:cNvPr id="11" name="文本框 10"/>
          <p:cNvSpPr txBox="1"/>
          <p:nvPr/>
        </p:nvSpPr>
        <p:spPr>
          <a:xfrm>
            <a:off x="3280410" y="1951355"/>
            <a:ext cx="7299325" cy="3972560"/>
          </a:xfrm>
          <a:prstGeom prst="rect">
            <a:avLst/>
          </a:prstGeom>
          <a:noFill/>
        </p:spPr>
        <p:txBody>
          <a:bodyPr wrap="square" rtlCol="0">
            <a:noAutofit/>
          </a:bodyPr>
          <a:p>
            <a:r>
              <a:rPr lang="en-US" altLang="zh-CN">
                <a:solidFill>
                  <a:schemeClr val="accent3">
                    <a:lumMod val="60000"/>
                    <a:lumOff val="40000"/>
                  </a:schemeClr>
                </a:solidFill>
              </a:rPr>
              <a:t> Team Introduction </a:t>
            </a:r>
            <a:endParaRPr lang="en-US" altLang="zh-CN">
              <a:solidFill>
                <a:schemeClr val="accent3">
                  <a:lumMod val="60000"/>
                  <a:lumOff val="40000"/>
                </a:schemeClr>
              </a:solidFill>
            </a:endParaRPr>
          </a:p>
          <a:p>
            <a:r>
              <a:rPr lang="en-US" altLang="zh-CN">
                <a:solidFill>
                  <a:schemeClr val="accent3">
                    <a:lumMod val="60000"/>
                    <a:lumOff val="40000"/>
                  </a:schemeClr>
                </a:solidFill>
              </a:rPr>
              <a:t>- Team members and division of labor</a:t>
            </a:r>
            <a:endParaRPr lang="en-US" altLang="zh-CN">
              <a:solidFill>
                <a:schemeClr val="accent3">
                  <a:lumMod val="60000"/>
                  <a:lumOff val="40000"/>
                </a:schemeClr>
              </a:solidFill>
            </a:endParaRPr>
          </a:p>
          <a:p>
            <a:endParaRPr lang="en-US" altLang="zh-CN">
              <a:solidFill>
                <a:schemeClr val="accent3">
                  <a:lumMod val="60000"/>
                  <a:lumOff val="40000"/>
                </a:schemeClr>
              </a:solidFill>
            </a:endParaRPr>
          </a:p>
          <a:p>
            <a:endParaRPr lang="en-US" altLang="zh-CN">
              <a:solidFill>
                <a:schemeClr val="accent3">
                  <a:lumMod val="60000"/>
                  <a:lumOff val="40000"/>
                </a:schemeClr>
              </a:solidFill>
            </a:endParaRPr>
          </a:p>
          <a:p>
            <a:r>
              <a:rPr lang="en-US" altLang="zh-CN">
                <a:solidFill>
                  <a:schemeClr val="accent3">
                    <a:lumMod val="60000"/>
                    <a:lumOff val="40000"/>
                  </a:schemeClr>
                </a:solidFill>
              </a:rPr>
              <a:t>- Two members are responsible for map rendering and design</a:t>
            </a:r>
            <a:endParaRPr lang="en-US" altLang="zh-CN">
              <a:solidFill>
                <a:schemeClr val="accent3">
                  <a:lumMod val="60000"/>
                  <a:lumOff val="40000"/>
                </a:schemeClr>
              </a:solidFill>
            </a:endParaRPr>
          </a:p>
          <a:p>
            <a:endParaRPr lang="en-US" altLang="zh-CN">
              <a:solidFill>
                <a:schemeClr val="accent3">
                  <a:lumMod val="60000"/>
                  <a:lumOff val="40000"/>
                </a:schemeClr>
              </a:solidFill>
            </a:endParaRPr>
          </a:p>
          <a:p>
            <a:endParaRPr lang="en-US" altLang="zh-CN">
              <a:solidFill>
                <a:schemeClr val="accent3">
                  <a:lumMod val="60000"/>
                  <a:lumOff val="40000"/>
                </a:schemeClr>
              </a:solidFill>
            </a:endParaRPr>
          </a:p>
          <a:p>
            <a:r>
              <a:rPr lang="en-US" altLang="zh-CN">
                <a:solidFill>
                  <a:schemeClr val="accent3">
                    <a:lumMod val="60000"/>
                    <a:lumOff val="40000"/>
                  </a:schemeClr>
                </a:solidFill>
              </a:rPr>
              <a:t>- Two members are responsible for character and weapon effects design</a:t>
            </a:r>
            <a:endParaRPr lang="en-US" altLang="zh-CN">
              <a:solidFill>
                <a:schemeClr val="accent3">
                  <a:lumMod val="60000"/>
                  <a:lumOff val="40000"/>
                </a:schemeClr>
              </a:solidFill>
            </a:endParaRPr>
          </a:p>
          <a:p>
            <a:endParaRPr lang="en-US" altLang="zh-CN">
              <a:solidFill>
                <a:schemeClr val="accent3">
                  <a:lumMod val="60000"/>
                  <a:lumOff val="40000"/>
                </a:schemeClr>
              </a:solidFill>
            </a:endParaRPr>
          </a:p>
          <a:p>
            <a:r>
              <a:rPr lang="en-US" altLang="zh-CN">
                <a:solidFill>
                  <a:schemeClr val="accent3">
                    <a:lumMod val="60000"/>
                    <a:lumOff val="40000"/>
                  </a:schemeClr>
                </a:solidFill>
              </a:rPr>
              <a:t>- Team vision and goals </a:t>
            </a:r>
            <a:endParaRPr lang="en-US" altLang="zh-CN">
              <a:solidFill>
                <a:schemeClr val="accent3">
                  <a:lumMod val="60000"/>
                  <a:lumOff val="4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25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randombar(horizontal)">
                                      <p:cBhvr>
                                        <p:cTn id="7" dur="750"/>
                                        <p:tgtEl>
                                          <p:spTgt spid="48"/>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750"/>
                                        <p:tgtEl>
                                          <p:spTgt spid="2"/>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750"/>
                                        <p:tgtEl>
                                          <p:spTgt spid="6"/>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0" y="0"/>
            <a:ext cx="12192000" cy="6858000"/>
          </a:xfrm>
          <a:prstGeom prst="rect">
            <a:avLst/>
          </a:prstGeom>
        </p:spPr>
      </p:pic>
      <p:grpSp>
        <p:nvGrpSpPr>
          <p:cNvPr id="2" name="组合 1"/>
          <p:cNvGrpSpPr/>
          <p:nvPr>
            <p:custDataLst>
              <p:tags r:id="rId2"/>
            </p:custDataLst>
          </p:nvPr>
        </p:nvGrpSpPr>
        <p:grpSpPr>
          <a:xfrm>
            <a:off x="-1472259" y="3049790"/>
            <a:ext cx="15026853" cy="7480337"/>
            <a:chOff x="-1472259" y="3049790"/>
            <a:chExt cx="15026853" cy="7480337"/>
          </a:xfrm>
        </p:grpSpPr>
        <p:sp>
          <p:nvSpPr>
            <p:cNvPr id="18" name="椭圆 17" descr="e7d195523061f1c0c989bbdf341b111e769f2ee359bd8df638E53E9931A62DC22263A6E1A75FFBC630BB5D77BA969D9175F253EB94D93A1189E24A7D909BAD0376573965191318DE1FD009565C070D078CB5BA6F36E2A7EBF225ECFFE5B070BC39C886FBBA38903BF3D72AC681E947E3B5AC9F1668358AD884AA9D39B60EF64F82902A1B2510B386D6D8D0CCF5EC2F27"/>
            <p:cNvSpPr/>
            <p:nvPr/>
          </p:nvSpPr>
          <p:spPr>
            <a:xfrm>
              <a:off x="-1472259" y="3049790"/>
              <a:ext cx="15026853" cy="7480337"/>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9" name="饼形 18" descr="e7d195523061f1c0c989bbdf341b111e769f2ee359bd8df638E53E9931A62DC22263A6E1A75FFBC630BB5D77BA969D9175F253EB94D93A1189E24A7D909BAD0376573965191318DE1FD009565C070D078CB5BA6F36E2A7EBF225ECFFE5B070BC39C886FBBA38903BF3D72AC681E947E3B5AC9F1668358AD884AA9D39B60EF64F82902A1B2510B386D6D8D0CCF5EC2F27"/>
            <p:cNvSpPr/>
            <p:nvPr>
              <p:custDataLst>
                <p:tags r:id="rId3"/>
              </p:custDataLst>
            </p:nvPr>
          </p:nvSpPr>
          <p:spPr>
            <a:xfrm>
              <a:off x="1285484" y="3827098"/>
              <a:ext cx="108000" cy="108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2" name="饼形 18" descr="e7d195523061f1c0c989bbdf341b111e769f2ee359bd8df638E53E9931A62DC22263A6E1A75FFBC630BB5D77BA969D9175F253EB94D93A1189E24A7D909BAD0376573965191318DE1FD009565C070D078CB5BA6F36E2A7EBF225ECFFE5B070BC39C886FBBA38903BF3D72AC681E947E3B5AC9F1668358AD884AA9D39B60EF64F82902A1B2510B386D6D8D0CCF5EC2F27"/>
            <p:cNvSpPr/>
            <p:nvPr>
              <p:custDataLst>
                <p:tags r:id="rId4"/>
              </p:custDataLst>
            </p:nvPr>
          </p:nvSpPr>
          <p:spPr>
            <a:xfrm rot="16200000">
              <a:off x="10726516" y="3854469"/>
              <a:ext cx="108000" cy="108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0" name="饼形 18" descr="e7d195523061f1c0c989bbdf341b111e769f2ee359bd8df638E53E9931A62DC22263A6E1A75FFBC630BB5D77BA969D9175F253EB94D93A1189E24A7D909BAD0376573965191318DE1FD009565C070D078CB5BA6F36E2A7EBF225ECFFE5B070BC39C886FBBA38903BF3D72AC681E947E3B5AC9F1668358AD884AA9D39B60EF64F82902A1B2510B386D6D8D0CCF5EC2F27"/>
            <p:cNvSpPr/>
            <p:nvPr>
              <p:custDataLst>
                <p:tags r:id="rId5"/>
              </p:custDataLst>
            </p:nvPr>
          </p:nvSpPr>
          <p:spPr>
            <a:xfrm rot="5400000">
              <a:off x="3075509" y="3300798"/>
              <a:ext cx="108000" cy="108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1" name="饼形 18" descr="e7d195523061f1c0c989bbdf341b111e769f2ee359bd8df638E53E9931A62DC22263A6E1A75FFBC630BB5D77BA969D9175F253EB94D93A1189E24A7D909BAD0376573965191318DE1FD009565C070D078CB5BA6F36E2A7EBF225ECFFE5B070BC39C886FBBA38903BF3D72AC681E947E3B5AC9F1668358AD884AA9D39B60EF64F82902A1B2510B386D6D8D0CCF5EC2F27"/>
            <p:cNvSpPr/>
            <p:nvPr>
              <p:custDataLst>
                <p:tags r:id="rId6"/>
              </p:custDataLst>
            </p:nvPr>
          </p:nvSpPr>
          <p:spPr>
            <a:xfrm rot="10800000">
              <a:off x="9137976" y="3345145"/>
              <a:ext cx="108000" cy="108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37" name="组合 36"/>
          <p:cNvGrpSpPr/>
          <p:nvPr>
            <p:custDataLst>
              <p:tags r:id="rId7"/>
            </p:custDataLst>
          </p:nvPr>
        </p:nvGrpSpPr>
        <p:grpSpPr>
          <a:xfrm>
            <a:off x="992107" y="4583647"/>
            <a:ext cx="1218034" cy="1472721"/>
            <a:chOff x="1046947" y="4342183"/>
            <a:chExt cx="1218034" cy="1472721"/>
          </a:xfrm>
        </p:grpSpPr>
        <p:sp>
          <p:nvSpPr>
            <p:cNvPr id="35" name="矩形 34"/>
            <p:cNvSpPr/>
            <p:nvPr>
              <p:custDataLst>
                <p:tags r:id="rId8"/>
              </p:custDataLst>
            </p:nvPr>
          </p:nvSpPr>
          <p:spPr>
            <a:xfrm>
              <a:off x="1046947" y="4342183"/>
              <a:ext cx="1190172" cy="646331"/>
            </a:xfrm>
            <a:prstGeom prst="rect">
              <a:avLst/>
            </a:prstGeom>
          </p:spPr>
          <p:txBody>
            <a:bodyPr wrap="square">
              <a:spAutoFit/>
            </a:bodyPr>
            <a:lstStyle/>
            <a:p>
              <a:r>
                <a:rPr lang="en-US" altLang="zh-CN"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36" name="文本框 35"/>
            <p:cNvSpPr txBox="1"/>
            <p:nvPr>
              <p:custDataLst>
                <p:tags r:id="rId9"/>
              </p:custDataLst>
            </p:nvPr>
          </p:nvSpPr>
          <p:spPr>
            <a:xfrm>
              <a:off x="1046947" y="4822709"/>
              <a:ext cx="1218034" cy="992195"/>
            </a:xfrm>
            <a:prstGeom prst="rect">
              <a:avLst/>
            </a:prstGeom>
            <a:noFill/>
          </p:spPr>
          <p:txBody>
            <a:bodyPr wrap="square" rtlCol="0">
              <a:spAutoFit/>
            </a:bodyPr>
            <a:lstStyle/>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loremem ipsum </a:t>
              </a:r>
              <a:endPar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dolor sit amet, consectet adiempscing it. </a:t>
              </a:r>
              <a:endParaRPr lang="zh-CN" altLang="en-US"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38" name="组合 37"/>
          <p:cNvGrpSpPr/>
          <p:nvPr>
            <p:custDataLst>
              <p:tags r:id="rId10"/>
            </p:custDataLst>
          </p:nvPr>
        </p:nvGrpSpPr>
        <p:grpSpPr>
          <a:xfrm>
            <a:off x="2684224" y="4066505"/>
            <a:ext cx="1218034" cy="1472721"/>
            <a:chOff x="1046947" y="4342183"/>
            <a:chExt cx="1218034" cy="1472721"/>
          </a:xfrm>
        </p:grpSpPr>
        <p:sp>
          <p:nvSpPr>
            <p:cNvPr id="39" name="矩形 38"/>
            <p:cNvSpPr/>
            <p:nvPr>
              <p:custDataLst>
                <p:tags r:id="rId11"/>
              </p:custDataLst>
            </p:nvPr>
          </p:nvSpPr>
          <p:spPr>
            <a:xfrm>
              <a:off x="1046947" y="4342183"/>
              <a:ext cx="1095440" cy="646331"/>
            </a:xfrm>
            <a:prstGeom prst="rect">
              <a:avLst/>
            </a:prstGeom>
          </p:spPr>
          <p:txBody>
            <a:bodyPr wrap="square">
              <a:spAutoFit/>
            </a:bodyPr>
            <a:lstStyle/>
            <a:p>
              <a:r>
                <a:rPr lang="en-US" altLang="zh-CN"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40" name="文本框 39"/>
            <p:cNvSpPr txBox="1"/>
            <p:nvPr>
              <p:custDataLst>
                <p:tags r:id="rId12"/>
              </p:custDataLst>
            </p:nvPr>
          </p:nvSpPr>
          <p:spPr>
            <a:xfrm>
              <a:off x="1046947" y="4822709"/>
              <a:ext cx="1218034" cy="992195"/>
            </a:xfrm>
            <a:prstGeom prst="rect">
              <a:avLst/>
            </a:prstGeom>
            <a:noFill/>
          </p:spPr>
          <p:txBody>
            <a:bodyPr wrap="square" rtlCol="0">
              <a:spAutoFit/>
            </a:bodyPr>
            <a:lstStyle/>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loremem ipsum </a:t>
              </a:r>
              <a:endPar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dolor sit amet, consectet adiempscing it. </a:t>
              </a:r>
              <a:endParaRPr lang="zh-CN" altLang="en-US"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41" name="组合 40"/>
          <p:cNvGrpSpPr/>
          <p:nvPr>
            <p:custDataLst>
              <p:tags r:id="rId13"/>
            </p:custDataLst>
          </p:nvPr>
        </p:nvGrpSpPr>
        <p:grpSpPr>
          <a:xfrm>
            <a:off x="8412337" y="4066505"/>
            <a:ext cx="1218034" cy="1472721"/>
            <a:chOff x="1046947" y="4342183"/>
            <a:chExt cx="1218034" cy="1472721"/>
          </a:xfrm>
        </p:grpSpPr>
        <p:sp>
          <p:nvSpPr>
            <p:cNvPr id="42" name="矩形 41"/>
            <p:cNvSpPr/>
            <p:nvPr>
              <p:custDataLst>
                <p:tags r:id="rId14"/>
              </p:custDataLst>
            </p:nvPr>
          </p:nvSpPr>
          <p:spPr>
            <a:xfrm>
              <a:off x="1125201" y="4342183"/>
              <a:ext cx="1095440" cy="646331"/>
            </a:xfrm>
            <a:prstGeom prst="rect">
              <a:avLst/>
            </a:prstGeom>
          </p:spPr>
          <p:txBody>
            <a:bodyPr wrap="square">
              <a:spAutoFit/>
            </a:bodyPr>
            <a:lstStyle/>
            <a:p>
              <a:pPr algn="r"/>
              <a:r>
                <a:rPr lang="en-US" altLang="zh-CN"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43" name="文本框 42"/>
            <p:cNvSpPr txBox="1"/>
            <p:nvPr>
              <p:custDataLst>
                <p:tags r:id="rId15"/>
              </p:custDataLst>
            </p:nvPr>
          </p:nvSpPr>
          <p:spPr>
            <a:xfrm>
              <a:off x="1046947" y="4822709"/>
              <a:ext cx="1218034" cy="992195"/>
            </a:xfrm>
            <a:prstGeom prst="rect">
              <a:avLst/>
            </a:prstGeom>
            <a:noFill/>
          </p:spPr>
          <p:txBody>
            <a:bodyPr wrap="square" rtlCol="0">
              <a:spAutoFit/>
            </a:bodyPr>
            <a:lstStyle/>
            <a:p>
              <a:pPr algn="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loremem ipsum </a:t>
              </a:r>
              <a:endPar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gn="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dolor sit amet, consectet adiempscing it. </a:t>
              </a:r>
              <a:endParaRPr lang="zh-CN" altLang="en-US"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47" name="组合 46"/>
          <p:cNvGrpSpPr/>
          <p:nvPr>
            <p:custDataLst>
              <p:tags r:id="rId16"/>
            </p:custDataLst>
          </p:nvPr>
        </p:nvGrpSpPr>
        <p:grpSpPr>
          <a:xfrm>
            <a:off x="10132316" y="4583647"/>
            <a:ext cx="1218034" cy="1472721"/>
            <a:chOff x="1046947" y="4342183"/>
            <a:chExt cx="1218034" cy="1472721"/>
          </a:xfrm>
        </p:grpSpPr>
        <p:sp>
          <p:nvSpPr>
            <p:cNvPr id="48" name="矩形 47"/>
            <p:cNvSpPr/>
            <p:nvPr>
              <p:custDataLst>
                <p:tags r:id="rId17"/>
              </p:custDataLst>
            </p:nvPr>
          </p:nvSpPr>
          <p:spPr>
            <a:xfrm>
              <a:off x="1091569" y="4342183"/>
              <a:ext cx="1090972" cy="646331"/>
            </a:xfrm>
            <a:prstGeom prst="rect">
              <a:avLst/>
            </a:prstGeom>
          </p:spPr>
          <p:txBody>
            <a:bodyPr wrap="square">
              <a:spAutoFit/>
            </a:bodyPr>
            <a:lstStyle/>
            <a:p>
              <a:pPr algn="r"/>
              <a:r>
                <a:rPr lang="en-US" altLang="zh-CN"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49" name="文本框 48"/>
            <p:cNvSpPr txBox="1"/>
            <p:nvPr>
              <p:custDataLst>
                <p:tags r:id="rId18"/>
              </p:custDataLst>
            </p:nvPr>
          </p:nvSpPr>
          <p:spPr>
            <a:xfrm>
              <a:off x="1046947" y="4822709"/>
              <a:ext cx="1218034" cy="992195"/>
            </a:xfrm>
            <a:prstGeom prst="rect">
              <a:avLst/>
            </a:prstGeom>
            <a:noFill/>
          </p:spPr>
          <p:txBody>
            <a:bodyPr wrap="square" rtlCol="0">
              <a:spAutoFit/>
            </a:bodyPr>
            <a:lstStyle/>
            <a:p>
              <a:pPr algn="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loremem ipsum </a:t>
              </a:r>
              <a:endPar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gn="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dolor sit amet, consectet adiempscing it. </a:t>
              </a:r>
              <a:endParaRPr lang="zh-CN" altLang="en-US"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pic>
        <p:nvPicPr>
          <p:cNvPr id="17" name="图片 16"/>
          <p:cNvPicPr>
            <a:picLocks noChangeAspect="1"/>
          </p:cNvPicPr>
          <p:nvPr/>
        </p:nvPicPr>
        <p:blipFill>
          <a:blip r:embed="rId19">
            <a:extLst>
              <a:ext uri="{28A0092B-C50C-407E-A947-70E740481C1C}">
                <a14:useLocalDpi xmlns:a14="http://schemas.microsoft.com/office/drawing/2010/main" val="0"/>
              </a:ext>
            </a:extLst>
          </a:blip>
          <a:srcRect l="16050" t="9690" r="15201" b="5800"/>
          <a:stretch>
            <a:fillRect/>
          </a:stretch>
        </p:blipFill>
        <p:spPr>
          <a:xfrm>
            <a:off x="3609375" y="874905"/>
            <a:ext cx="5030736" cy="4090828"/>
          </a:xfrm>
          <a:prstGeom prst="rect">
            <a:avLst/>
          </a:prstGeom>
        </p:spPr>
      </p:pic>
      <p:sp>
        <p:nvSpPr>
          <p:cNvPr id="4" name="文本框 3"/>
          <p:cNvSpPr txBox="1"/>
          <p:nvPr>
            <p:custDataLst>
              <p:tags r:id="rId20"/>
            </p:custDataLst>
          </p:nvPr>
        </p:nvSpPr>
        <p:spPr>
          <a:xfrm>
            <a:off x="843915" y="247650"/>
            <a:ext cx="8680450" cy="1914525"/>
          </a:xfrm>
          <a:prstGeom prst="rect">
            <a:avLst/>
          </a:prstGeom>
          <a:noFill/>
        </p:spPr>
        <p:txBody>
          <a:bodyPr wrap="square" rtlCol="0">
            <a:noAutofit/>
          </a:bodyPr>
          <a:p>
            <a:pPr>
              <a:lnSpc>
                <a:spcPct val="150000"/>
              </a:lnSpc>
            </a:pPr>
            <a:r>
              <a:rPr lang="en-US" altLang="zh-CN" sz="16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Game Overview </a:t>
            </a:r>
            <a:endParaRPr lang="en-US" altLang="zh-CN" sz="16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6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 Game type: 3D design</a:t>
            </a:r>
            <a:endParaRPr lang="en-US" altLang="zh-CN" sz="16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6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 Core gameplay: Move the mouse to shoot, design targets and trigger effects</a:t>
            </a:r>
            <a:endParaRPr lang="en-US" altLang="zh-CN" sz="16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6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 Game features: Free exploration, different levels of challenge</a:t>
            </a:r>
            <a:endParaRPr lang="en-US" altLang="zh-CN" sz="16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horizontal)">
                                      <p:cBhvr>
                                        <p:cTn id="7" dur="1000"/>
                                        <p:tgtEl>
                                          <p:spTgt spid="17"/>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1000"/>
                                        <p:tgtEl>
                                          <p:spTgt spid="2"/>
                                        </p:tgtEl>
                                      </p:cBhvr>
                                    </p:animEffect>
                                  </p:childTnLst>
                                </p:cTn>
                              </p:par>
                            </p:childTnLst>
                          </p:cTn>
                        </p:par>
                        <p:par>
                          <p:cTn id="12" fill="hold">
                            <p:stCondLst>
                              <p:cond delay="2000"/>
                            </p:stCondLst>
                            <p:childTnLst>
                              <p:par>
                                <p:cTn id="13" presetID="42" presetClass="entr" presetSubtype="0" fill="hold"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fade">
                                      <p:cBhvr>
                                        <p:cTn id="15" dur="750"/>
                                        <p:tgtEl>
                                          <p:spTgt spid="37"/>
                                        </p:tgtEl>
                                      </p:cBhvr>
                                    </p:animEffect>
                                    <p:anim calcmode="lin" valueType="num">
                                      <p:cBhvr>
                                        <p:cTn id="16" dur="750" fill="hold"/>
                                        <p:tgtEl>
                                          <p:spTgt spid="37"/>
                                        </p:tgtEl>
                                        <p:attrNameLst>
                                          <p:attrName>ppt_x</p:attrName>
                                        </p:attrNameLst>
                                      </p:cBhvr>
                                      <p:tavLst>
                                        <p:tav tm="0">
                                          <p:val>
                                            <p:strVal val="#ppt_x"/>
                                          </p:val>
                                        </p:tav>
                                        <p:tav tm="100000">
                                          <p:val>
                                            <p:strVal val="#ppt_x"/>
                                          </p:val>
                                        </p:tav>
                                      </p:tavLst>
                                    </p:anim>
                                    <p:anim calcmode="lin" valueType="num">
                                      <p:cBhvr>
                                        <p:cTn id="17" dur="750" fill="hold"/>
                                        <p:tgtEl>
                                          <p:spTgt spid="37"/>
                                        </p:tgtEl>
                                        <p:attrNameLst>
                                          <p:attrName>ppt_y</p:attrName>
                                        </p:attrNameLst>
                                      </p:cBhvr>
                                      <p:tavLst>
                                        <p:tav tm="0">
                                          <p:val>
                                            <p:strVal val="#ppt_y+.1"/>
                                          </p:val>
                                        </p:tav>
                                        <p:tav tm="100000">
                                          <p:val>
                                            <p:strVal val="#ppt_y"/>
                                          </p:val>
                                        </p:tav>
                                      </p:tavLst>
                                    </p:anim>
                                  </p:childTnLst>
                                </p:cTn>
                              </p:par>
                            </p:childTnLst>
                          </p:cTn>
                        </p:par>
                        <p:par>
                          <p:cTn id="18" fill="hold">
                            <p:stCondLst>
                              <p:cond delay="3000"/>
                            </p:stCondLst>
                            <p:childTnLst>
                              <p:par>
                                <p:cTn id="19" presetID="42" presetClass="entr" presetSubtype="0" fill="hold" nodeType="after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fade">
                                      <p:cBhvr>
                                        <p:cTn id="21" dur="750"/>
                                        <p:tgtEl>
                                          <p:spTgt spid="38"/>
                                        </p:tgtEl>
                                      </p:cBhvr>
                                    </p:animEffect>
                                    <p:anim calcmode="lin" valueType="num">
                                      <p:cBhvr>
                                        <p:cTn id="22" dur="750" fill="hold"/>
                                        <p:tgtEl>
                                          <p:spTgt spid="38"/>
                                        </p:tgtEl>
                                        <p:attrNameLst>
                                          <p:attrName>ppt_x</p:attrName>
                                        </p:attrNameLst>
                                      </p:cBhvr>
                                      <p:tavLst>
                                        <p:tav tm="0">
                                          <p:val>
                                            <p:strVal val="#ppt_x"/>
                                          </p:val>
                                        </p:tav>
                                        <p:tav tm="100000">
                                          <p:val>
                                            <p:strVal val="#ppt_x"/>
                                          </p:val>
                                        </p:tav>
                                      </p:tavLst>
                                    </p:anim>
                                    <p:anim calcmode="lin" valueType="num">
                                      <p:cBhvr>
                                        <p:cTn id="23" dur="750" fill="hold"/>
                                        <p:tgtEl>
                                          <p:spTgt spid="38"/>
                                        </p:tgtEl>
                                        <p:attrNameLst>
                                          <p:attrName>ppt_y</p:attrName>
                                        </p:attrNameLst>
                                      </p:cBhvr>
                                      <p:tavLst>
                                        <p:tav tm="0">
                                          <p:val>
                                            <p:strVal val="#ppt_y+.1"/>
                                          </p:val>
                                        </p:tav>
                                        <p:tav tm="100000">
                                          <p:val>
                                            <p:strVal val="#ppt_y"/>
                                          </p:val>
                                        </p:tav>
                                      </p:tavLst>
                                    </p:anim>
                                  </p:childTnLst>
                                </p:cTn>
                              </p:par>
                            </p:childTnLst>
                          </p:cTn>
                        </p:par>
                        <p:par>
                          <p:cTn id="24" fill="hold">
                            <p:stCondLst>
                              <p:cond delay="4000"/>
                            </p:stCondLst>
                            <p:childTnLst>
                              <p:par>
                                <p:cTn id="25" presetID="42" presetClass="entr" presetSubtype="0" fill="hold" nodeType="after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fade">
                                      <p:cBhvr>
                                        <p:cTn id="27" dur="750"/>
                                        <p:tgtEl>
                                          <p:spTgt spid="41"/>
                                        </p:tgtEl>
                                      </p:cBhvr>
                                    </p:animEffect>
                                    <p:anim calcmode="lin" valueType="num">
                                      <p:cBhvr>
                                        <p:cTn id="28" dur="750" fill="hold"/>
                                        <p:tgtEl>
                                          <p:spTgt spid="41"/>
                                        </p:tgtEl>
                                        <p:attrNameLst>
                                          <p:attrName>ppt_x</p:attrName>
                                        </p:attrNameLst>
                                      </p:cBhvr>
                                      <p:tavLst>
                                        <p:tav tm="0">
                                          <p:val>
                                            <p:strVal val="#ppt_x"/>
                                          </p:val>
                                        </p:tav>
                                        <p:tav tm="100000">
                                          <p:val>
                                            <p:strVal val="#ppt_x"/>
                                          </p:val>
                                        </p:tav>
                                      </p:tavLst>
                                    </p:anim>
                                    <p:anim calcmode="lin" valueType="num">
                                      <p:cBhvr>
                                        <p:cTn id="29" dur="750" fill="hold"/>
                                        <p:tgtEl>
                                          <p:spTgt spid="41"/>
                                        </p:tgtEl>
                                        <p:attrNameLst>
                                          <p:attrName>ppt_y</p:attrName>
                                        </p:attrNameLst>
                                      </p:cBhvr>
                                      <p:tavLst>
                                        <p:tav tm="0">
                                          <p:val>
                                            <p:strVal val="#ppt_y+.1"/>
                                          </p:val>
                                        </p:tav>
                                        <p:tav tm="100000">
                                          <p:val>
                                            <p:strVal val="#ppt_y"/>
                                          </p:val>
                                        </p:tav>
                                      </p:tavLst>
                                    </p:anim>
                                  </p:childTnLst>
                                </p:cTn>
                              </p:par>
                            </p:childTnLst>
                          </p:cTn>
                        </p:par>
                        <p:par>
                          <p:cTn id="30" fill="hold">
                            <p:stCondLst>
                              <p:cond delay="5000"/>
                            </p:stCondLst>
                            <p:childTnLst>
                              <p:par>
                                <p:cTn id="31" presetID="42" presetClass="entr" presetSubtype="0" fill="hold"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fade">
                                      <p:cBhvr>
                                        <p:cTn id="33" dur="750"/>
                                        <p:tgtEl>
                                          <p:spTgt spid="47"/>
                                        </p:tgtEl>
                                      </p:cBhvr>
                                    </p:animEffect>
                                    <p:anim calcmode="lin" valueType="num">
                                      <p:cBhvr>
                                        <p:cTn id="34" dur="750" fill="hold"/>
                                        <p:tgtEl>
                                          <p:spTgt spid="47"/>
                                        </p:tgtEl>
                                        <p:attrNameLst>
                                          <p:attrName>ppt_x</p:attrName>
                                        </p:attrNameLst>
                                      </p:cBhvr>
                                      <p:tavLst>
                                        <p:tav tm="0">
                                          <p:val>
                                            <p:strVal val="#ppt_x"/>
                                          </p:val>
                                        </p:tav>
                                        <p:tav tm="100000">
                                          <p:val>
                                            <p:strVal val="#ppt_x"/>
                                          </p:val>
                                        </p:tav>
                                      </p:tavLst>
                                    </p:anim>
                                    <p:anim calcmode="lin" valueType="num">
                                      <p:cBhvr>
                                        <p:cTn id="35" dur="75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0" y="0"/>
            <a:ext cx="12192000" cy="6858000"/>
          </a:xfrm>
          <a:prstGeom prst="rect">
            <a:avLst/>
          </a:prstGeom>
        </p:spPr>
      </p:pic>
      <p:sp>
        <p:nvSpPr>
          <p:cNvPr id="71" name="矩形 70"/>
          <p:cNvSpPr/>
          <p:nvPr/>
        </p:nvSpPr>
        <p:spPr>
          <a:xfrm rot="5400000">
            <a:off x="11225761" y="5929670"/>
            <a:ext cx="1222225" cy="307777"/>
          </a:xfrm>
          <a:prstGeom prst="rect">
            <a:avLst/>
          </a:prstGeom>
        </p:spPr>
        <p:txBody>
          <a:bodyPr wrap="square">
            <a:spAutoFit/>
          </a:bodyPr>
          <a:lstStyle/>
          <a:p>
            <a:pPr algn="dist"/>
            <a:r>
              <a:rPr lang="en-US" altLang="zh-CN"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72" name="直接连接符 71"/>
          <p:cNvCxnSpPr/>
          <p:nvPr/>
        </p:nvCxnSpPr>
        <p:spPr>
          <a:xfrm>
            <a:off x="7200900" y="6570733"/>
            <a:ext cx="4386835" cy="0"/>
          </a:xfrm>
          <a:prstGeom prst="line">
            <a:avLst/>
          </a:prstGeom>
          <a:ln w="3175">
            <a:gradFill>
              <a:gsLst>
                <a:gs pos="100000">
                  <a:schemeClr val="accent1">
                    <a:lumMod val="5000"/>
                    <a:lumOff val="95000"/>
                    <a:alpha val="0"/>
                  </a:schemeClr>
                </a:gs>
                <a:gs pos="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709229" y="-309138"/>
            <a:ext cx="6544088" cy="8094524"/>
          </a:xfrm>
          <a:prstGeom prst="rect">
            <a:avLst/>
          </a:prstGeom>
          <a:noFill/>
        </p:spPr>
        <p:txBody>
          <a:bodyPr wrap="square" rtlCol="0">
            <a:spAutoFit/>
          </a:bodyPr>
          <a:lstStyle/>
          <a:p>
            <a:r>
              <a:rPr lang="en-US" altLang="zh-CN"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DUSE</a:t>
            </a:r>
            <a:endParaRPr lang="zh-CN" altLang="en-US"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9" name="文本框 18"/>
          <p:cNvSpPr txBox="1"/>
          <p:nvPr/>
        </p:nvSpPr>
        <p:spPr>
          <a:xfrm>
            <a:off x="-413680" y="2948927"/>
            <a:ext cx="7092121" cy="8094524"/>
          </a:xfrm>
          <a:prstGeom prst="rect">
            <a:avLst/>
          </a:prstGeom>
          <a:noFill/>
        </p:spPr>
        <p:txBody>
          <a:bodyPr wrap="square" rtlCol="0">
            <a:spAutoFit/>
          </a:bodyPr>
          <a:lstStyle/>
          <a:p>
            <a:r>
              <a:rPr lang="en-US" altLang="zh-CN"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TEXT</a:t>
            </a:r>
            <a:endParaRPr lang="zh-CN" altLang="en-US"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pic>
        <p:nvPicPr>
          <p:cNvPr id="6" name="图片 5" descr="图片包含 深色, 就坐&#10;&#10;已生成高可信度的说明"/>
          <p:cNvPicPr>
            <a:picLocks noChangeAspect="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4811599" y="1712752"/>
            <a:ext cx="2594514" cy="2594514"/>
          </a:xfrm>
          <a:prstGeom prst="rect">
            <a:avLst/>
          </a:prstGeom>
        </p:spPr>
      </p:pic>
      <p:pic>
        <p:nvPicPr>
          <p:cNvPr id="8" name="图片 7"/>
          <p:cNvPicPr>
            <a:picLocks noChangeAspect="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7756191" y="1554648"/>
            <a:ext cx="3060000" cy="3060000"/>
          </a:xfrm>
          <a:prstGeom prst="rect">
            <a:avLst/>
          </a:prstGeom>
        </p:spPr>
      </p:pic>
      <p:pic>
        <p:nvPicPr>
          <p:cNvPr id="11" name="图片 10" descr="图片包含 绿色, 就坐, 浅色, 深色&#10;&#10;已生成极高可信度的说明"/>
          <p:cNvPicPr>
            <a:picLocks noChangeAspect="1"/>
          </p:cNvPicPr>
          <p:nvPr/>
        </p:nvPicPr>
        <p:blipFill>
          <a:blip r:embed="rId4">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1209120" y="1480548"/>
            <a:ext cx="3096000" cy="3096000"/>
          </a:xfrm>
          <a:prstGeom prst="rect">
            <a:avLst/>
          </a:prstGeom>
        </p:spPr>
      </p:pic>
      <p:sp>
        <p:nvSpPr>
          <p:cNvPr id="62" name="矩形 61"/>
          <p:cNvSpPr/>
          <p:nvPr>
            <p:custDataLst>
              <p:tags r:id="rId5"/>
            </p:custDataLst>
          </p:nvPr>
        </p:nvSpPr>
        <p:spPr>
          <a:xfrm>
            <a:off x="1516048" y="4307266"/>
            <a:ext cx="1672668" cy="400110"/>
          </a:xfrm>
          <a:prstGeom prst="rect">
            <a:avLst/>
          </a:prstGeom>
        </p:spPr>
        <p:txBody>
          <a:bodyPr wrap="square">
            <a:spAutoFit/>
          </a:bodyPr>
          <a:lstStyle/>
          <a:p>
            <a:pPr algn="dist"/>
            <a:r>
              <a:rPr lang="en-US" altLang="zh-CN"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63" name="文本框 62"/>
          <p:cNvSpPr txBox="1"/>
          <p:nvPr>
            <p:custDataLst>
              <p:tags r:id="rId6"/>
            </p:custDataLst>
          </p:nvPr>
        </p:nvSpPr>
        <p:spPr>
          <a:xfrm>
            <a:off x="1516048" y="4707376"/>
            <a:ext cx="2421722" cy="694421"/>
          </a:xfrm>
          <a:prstGeom prst="rect">
            <a:avLst/>
          </a:prstGeom>
          <a:noFill/>
        </p:spPr>
        <p:txBody>
          <a:bodyPr wrap="square" rtlCol="0">
            <a:spAutoFit/>
          </a:bodyPr>
          <a:lstStyle/>
          <a:p>
            <a:pPr>
              <a:lnSpc>
                <a:spcPct val="150000"/>
              </a:lnSpc>
            </a:pPr>
            <a:r>
              <a:rPr lang="en-US" altLang="zh-CN"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 ipsum dolor sit amet, consectet adipiscing it. Maecenas dafddfporttitor congue massa.</a:t>
            </a:r>
            <a:endParaRPr lang="zh-CN" altLang="en-US"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65" name="矩形 64"/>
          <p:cNvSpPr/>
          <p:nvPr>
            <p:custDataLst>
              <p:tags r:id="rId7"/>
            </p:custDataLst>
          </p:nvPr>
        </p:nvSpPr>
        <p:spPr>
          <a:xfrm>
            <a:off x="4897797" y="4307266"/>
            <a:ext cx="1646291" cy="400110"/>
          </a:xfrm>
          <a:prstGeom prst="rect">
            <a:avLst/>
          </a:prstGeom>
        </p:spPr>
        <p:txBody>
          <a:bodyPr wrap="square">
            <a:spAutoFit/>
          </a:bodyPr>
          <a:lstStyle/>
          <a:p>
            <a:pPr algn="dist"/>
            <a:r>
              <a:rPr lang="en-US" altLang="zh-CN"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66" name="文本框 65"/>
          <p:cNvSpPr txBox="1"/>
          <p:nvPr>
            <p:custDataLst>
              <p:tags r:id="rId8"/>
            </p:custDataLst>
          </p:nvPr>
        </p:nvSpPr>
        <p:spPr>
          <a:xfrm>
            <a:off x="4897797" y="4707376"/>
            <a:ext cx="2421722" cy="694421"/>
          </a:xfrm>
          <a:prstGeom prst="rect">
            <a:avLst/>
          </a:prstGeom>
          <a:noFill/>
        </p:spPr>
        <p:txBody>
          <a:bodyPr wrap="square" rtlCol="0">
            <a:spAutoFit/>
          </a:bodyPr>
          <a:lstStyle/>
          <a:p>
            <a:pPr>
              <a:lnSpc>
                <a:spcPct val="150000"/>
              </a:lnSpc>
            </a:pPr>
            <a:r>
              <a:rPr lang="en-US" altLang="zh-CN"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 ipsum dolor sit amet, consectet adipiscing it. Maecenas dafddfporttitor congue massa.</a:t>
            </a:r>
            <a:endParaRPr lang="zh-CN" altLang="en-US"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68" name="矩形 67"/>
          <p:cNvSpPr/>
          <p:nvPr>
            <p:custDataLst>
              <p:tags r:id="rId9"/>
            </p:custDataLst>
          </p:nvPr>
        </p:nvSpPr>
        <p:spPr>
          <a:xfrm>
            <a:off x="8279544" y="4307266"/>
            <a:ext cx="1756113" cy="400110"/>
          </a:xfrm>
          <a:prstGeom prst="rect">
            <a:avLst/>
          </a:prstGeom>
        </p:spPr>
        <p:txBody>
          <a:bodyPr wrap="square">
            <a:spAutoFit/>
          </a:bodyPr>
          <a:lstStyle/>
          <a:p>
            <a:pPr algn="dist"/>
            <a:r>
              <a:rPr lang="en-US" altLang="zh-CN"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69" name="文本框 68"/>
          <p:cNvSpPr txBox="1"/>
          <p:nvPr>
            <p:custDataLst>
              <p:tags r:id="rId10"/>
            </p:custDataLst>
          </p:nvPr>
        </p:nvSpPr>
        <p:spPr>
          <a:xfrm>
            <a:off x="8279545" y="4707376"/>
            <a:ext cx="2421722" cy="694421"/>
          </a:xfrm>
          <a:prstGeom prst="rect">
            <a:avLst/>
          </a:prstGeom>
          <a:noFill/>
        </p:spPr>
        <p:txBody>
          <a:bodyPr wrap="square" rtlCol="0">
            <a:spAutoFit/>
          </a:bodyPr>
          <a:lstStyle/>
          <a:p>
            <a:pPr>
              <a:lnSpc>
                <a:spcPct val="150000"/>
              </a:lnSpc>
            </a:pPr>
            <a:r>
              <a:rPr lang="en-US" altLang="zh-CN"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 ipsum dolor sit amet, consectet adipiscing it. Maecenas dafddfporttitor congue massa.</a:t>
            </a:r>
            <a:endParaRPr lang="zh-CN" altLang="en-US" sz="9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 name="文本框 1"/>
          <p:cNvSpPr txBox="1"/>
          <p:nvPr/>
        </p:nvSpPr>
        <p:spPr>
          <a:xfrm>
            <a:off x="1209040" y="266700"/>
            <a:ext cx="10339705" cy="1821815"/>
          </a:xfrm>
          <a:prstGeom prst="rect">
            <a:avLst/>
          </a:prstGeom>
          <a:noFill/>
        </p:spPr>
        <p:txBody>
          <a:bodyPr wrap="square" rtlCol="0">
            <a:noAutofit/>
          </a:bodyPr>
          <a:p>
            <a:r>
              <a:rPr lang="en-US" altLang="zh-CN">
                <a:solidFill>
                  <a:schemeClr val="accent3">
                    <a:lumMod val="60000"/>
                    <a:lumOff val="40000"/>
                  </a:schemeClr>
                </a:solidFill>
              </a:rPr>
              <a:t> </a:t>
            </a:r>
            <a:endParaRPr lang="en-US" altLang="zh-CN">
              <a:solidFill>
                <a:schemeClr val="accent3">
                  <a:lumMod val="60000"/>
                  <a:lumOff val="40000"/>
                </a:schemeClr>
              </a:solidFill>
            </a:endParaRPr>
          </a:p>
          <a:p>
            <a:r>
              <a:rPr lang="en-US" altLang="zh-CN">
                <a:solidFill>
                  <a:schemeClr val="accent3">
                    <a:lumMod val="60000"/>
                    <a:lumOff val="40000"/>
                  </a:schemeClr>
                </a:solidFill>
              </a:rPr>
              <a:t>- Map 1: Spaceship</a:t>
            </a:r>
            <a:endParaRPr lang="en-US" altLang="zh-CN">
              <a:solidFill>
                <a:schemeClr val="accent3">
                  <a:lumMod val="60000"/>
                  <a:lumOff val="40000"/>
                </a:schemeClr>
              </a:solidFill>
            </a:endParaRPr>
          </a:p>
          <a:p>
            <a:r>
              <a:rPr lang="en-US" altLang="zh-CN">
                <a:solidFill>
                  <a:schemeClr val="accent3">
                    <a:lumMod val="60000"/>
                    <a:lumOff val="40000"/>
                  </a:schemeClr>
                </a:solidFill>
              </a:rPr>
              <a:t>- Concept drawing and design concept</a:t>
            </a:r>
            <a:endParaRPr lang="en-US" altLang="zh-CN">
              <a:solidFill>
                <a:schemeClr val="accent3">
                  <a:lumMod val="60000"/>
                  <a:lumOff val="40000"/>
                </a:schemeClr>
              </a:solidFill>
            </a:endParaRPr>
          </a:p>
          <a:p>
            <a:r>
              <a:rPr lang="en-US" altLang="zh-CN">
                <a:solidFill>
                  <a:schemeClr val="accent3">
                    <a:lumMod val="60000"/>
                    <a:lumOff val="40000"/>
                  </a:schemeClr>
                </a:solidFill>
              </a:rPr>
              <a:t>- Map layout and features</a:t>
            </a:r>
            <a:endParaRPr lang="en-US" altLang="zh-CN">
              <a:solidFill>
                <a:schemeClr val="accent3">
                  <a:lumMod val="60000"/>
                  <a:lumOff val="40000"/>
                </a:schemeClr>
              </a:solidFill>
            </a:endParaRPr>
          </a:p>
          <a:p>
            <a:endParaRPr lang="en-US" altLang="zh-CN">
              <a:solidFill>
                <a:schemeClr val="accent3">
                  <a:lumMod val="60000"/>
                  <a:lumOff val="40000"/>
                </a:schemeClr>
              </a:solidFill>
            </a:endParaRPr>
          </a:p>
        </p:txBody>
      </p:sp>
      <p:sp>
        <p:nvSpPr>
          <p:cNvPr id="3" name="文本框 2"/>
          <p:cNvSpPr txBox="1"/>
          <p:nvPr/>
        </p:nvSpPr>
        <p:spPr>
          <a:xfrm>
            <a:off x="5835015" y="347980"/>
            <a:ext cx="6445250" cy="1198880"/>
          </a:xfrm>
          <a:prstGeom prst="rect">
            <a:avLst/>
          </a:prstGeom>
          <a:noFill/>
        </p:spPr>
        <p:txBody>
          <a:bodyPr wrap="square" rtlCol="0">
            <a:spAutoFit/>
          </a:bodyPr>
          <a:p>
            <a:r>
              <a:rPr lang="en-US" altLang="zh-CN">
                <a:solidFill>
                  <a:schemeClr val="accent3">
                    <a:lumMod val="60000"/>
                    <a:lumOff val="40000"/>
                  </a:schemeClr>
                </a:solidFill>
                <a:sym typeface="+mn-ea"/>
              </a:rPr>
              <a:t>- Map 2: Castle</a:t>
            </a:r>
            <a:endParaRPr lang="en-US" altLang="zh-CN">
              <a:solidFill>
                <a:schemeClr val="accent3">
                  <a:lumMod val="60000"/>
                  <a:lumOff val="40000"/>
                </a:schemeClr>
              </a:solidFill>
            </a:endParaRPr>
          </a:p>
          <a:p>
            <a:r>
              <a:rPr lang="en-US" altLang="zh-CN">
                <a:solidFill>
                  <a:schemeClr val="accent3">
                    <a:lumMod val="60000"/>
                    <a:lumOff val="40000"/>
                  </a:schemeClr>
                </a:solidFill>
                <a:sym typeface="+mn-ea"/>
              </a:rPr>
              <a:t>- Concept drawing and design concept</a:t>
            </a:r>
            <a:endParaRPr lang="en-US" altLang="zh-CN">
              <a:solidFill>
                <a:schemeClr val="accent3">
                  <a:lumMod val="60000"/>
                  <a:lumOff val="40000"/>
                </a:schemeClr>
              </a:solidFill>
            </a:endParaRPr>
          </a:p>
          <a:p>
            <a:r>
              <a:rPr lang="en-US" altLang="zh-CN">
                <a:solidFill>
                  <a:schemeClr val="accent3">
                    <a:lumMod val="60000"/>
                    <a:lumOff val="40000"/>
                  </a:schemeClr>
                </a:solidFill>
                <a:sym typeface="+mn-ea"/>
              </a:rPr>
              <a:t>- Map layout and features</a:t>
            </a:r>
            <a:endParaRPr lang="en-US" altLang="zh-CN">
              <a:solidFill>
                <a:schemeClr val="accent3">
                  <a:lumMod val="60000"/>
                  <a:lumOff val="40000"/>
                </a:schemeClr>
              </a:solidFill>
            </a:endParaRPr>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75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randombar(horizontal)">
                                      <p:cBhvr>
                                        <p:cTn id="11" dur="500"/>
                                        <p:tgtEl>
                                          <p:spTgt spid="6"/>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randombar(horizontal)">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0" y="0"/>
            <a:ext cx="12192000" cy="6858000"/>
          </a:xfrm>
          <a:prstGeom prst="rect">
            <a:avLst/>
          </a:prstGeom>
        </p:spPr>
      </p:pic>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28843" y="-2638983"/>
            <a:ext cx="12156807" cy="8091570"/>
          </a:xfrm>
          <a:prstGeom prst="rect">
            <a:avLst/>
          </a:prstGeom>
          <a:gradFill>
            <a:gsLst>
              <a:gs pos="28000">
                <a:srgbClr val="6F1F32"/>
              </a:gs>
              <a:gs pos="62000">
                <a:srgbClr val="9A2A46"/>
              </a:gs>
              <a:gs pos="92000">
                <a:srgbClr val="D15774"/>
              </a:gs>
            </a:gsLst>
            <a:lin ang="7800000" scaled="0"/>
          </a:gradFill>
          <a:ln>
            <a:noFill/>
          </a:ln>
        </p:spPr>
      </p:pic>
      <p:grpSp>
        <p:nvGrpSpPr>
          <p:cNvPr id="2" name="组合 1"/>
          <p:cNvGrpSpPr/>
          <p:nvPr/>
        </p:nvGrpSpPr>
        <p:grpSpPr>
          <a:xfrm>
            <a:off x="10246736" y="1505489"/>
            <a:ext cx="652843" cy="630942"/>
            <a:chOff x="10246736" y="1505489"/>
            <a:chExt cx="652843" cy="630942"/>
          </a:xfrm>
        </p:grpSpPr>
        <p:sp>
          <p:nvSpPr>
            <p:cNvPr id="24" name="Rounded Rectangle 22"/>
            <p:cNvSpPr/>
            <p:nvPr/>
          </p:nvSpPr>
          <p:spPr>
            <a:xfrm>
              <a:off x="10246736" y="1505489"/>
              <a:ext cx="652843" cy="630942"/>
            </a:xfrm>
            <a:prstGeom prst="roundRect">
              <a:avLst>
                <a:gd name="adj" fmla="val 50000"/>
              </a:avLst>
            </a:prstGeom>
            <a:gradFill>
              <a:gsLst>
                <a:gs pos="28000">
                  <a:srgbClr val="6F1F32"/>
                </a:gs>
                <a:gs pos="62000">
                  <a:srgbClr val="9A2A46"/>
                </a:gs>
                <a:gs pos="92000">
                  <a:srgbClr val="D157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nvGrpSpPr>
            <p:cNvPr id="25" name="Group 55"/>
            <p:cNvGrpSpPr/>
            <p:nvPr/>
          </p:nvGrpSpPr>
          <p:grpSpPr>
            <a:xfrm>
              <a:off x="10376222" y="1659015"/>
              <a:ext cx="389876" cy="316591"/>
              <a:chOff x="4598988" y="3619501"/>
              <a:chExt cx="214313" cy="158750"/>
            </a:xfrm>
            <a:solidFill>
              <a:schemeClr val="bg1"/>
            </a:solidFill>
          </p:grpSpPr>
          <p:sp>
            <p:nvSpPr>
              <p:cNvPr id="26" name="Freeform 24"/>
              <p:cNvSpPr/>
              <p:nvPr/>
            </p:nvSpPr>
            <p:spPr bwMode="auto">
              <a:xfrm>
                <a:off x="4675188" y="3729038"/>
                <a:ext cx="61913" cy="49213"/>
              </a:xfrm>
              <a:custGeom>
                <a:avLst/>
                <a:gdLst>
                  <a:gd name="T0" fmla="*/ 36 w 38"/>
                  <a:gd name="T1" fmla="*/ 10 h 30"/>
                  <a:gd name="T2" fmla="*/ 1 w 38"/>
                  <a:gd name="T3" fmla="*/ 11 h 30"/>
                  <a:gd name="T4" fmla="*/ 1 w 38"/>
                  <a:gd name="T5" fmla="*/ 13 h 30"/>
                  <a:gd name="T6" fmla="*/ 19 w 38"/>
                  <a:gd name="T7" fmla="*/ 30 h 30"/>
                  <a:gd name="T8" fmla="*/ 36 w 38"/>
                  <a:gd name="T9" fmla="*/ 13 h 30"/>
                  <a:gd name="T10" fmla="*/ 36 w 38"/>
                  <a:gd name="T11" fmla="*/ 10 h 30"/>
                </a:gdLst>
                <a:ahLst/>
                <a:cxnLst>
                  <a:cxn ang="0">
                    <a:pos x="T0" y="T1"/>
                  </a:cxn>
                  <a:cxn ang="0">
                    <a:pos x="T2" y="T3"/>
                  </a:cxn>
                  <a:cxn ang="0">
                    <a:pos x="T4" y="T5"/>
                  </a:cxn>
                  <a:cxn ang="0">
                    <a:pos x="T6" y="T7"/>
                  </a:cxn>
                  <a:cxn ang="0">
                    <a:pos x="T8" y="T9"/>
                  </a:cxn>
                  <a:cxn ang="0">
                    <a:pos x="T10" y="T11"/>
                  </a:cxn>
                </a:cxnLst>
                <a:rect l="0" t="0" r="r" b="b"/>
                <a:pathLst>
                  <a:path w="38" h="30">
                    <a:moveTo>
                      <a:pt x="36" y="10"/>
                    </a:moveTo>
                    <a:cubicBezTo>
                      <a:pt x="26" y="1"/>
                      <a:pt x="12" y="0"/>
                      <a:pt x="1" y="11"/>
                    </a:cubicBezTo>
                    <a:cubicBezTo>
                      <a:pt x="0" y="11"/>
                      <a:pt x="0" y="12"/>
                      <a:pt x="1" y="13"/>
                    </a:cubicBezTo>
                    <a:cubicBezTo>
                      <a:pt x="19" y="30"/>
                      <a:pt x="19" y="30"/>
                      <a:pt x="19" y="30"/>
                    </a:cubicBezTo>
                    <a:cubicBezTo>
                      <a:pt x="36" y="13"/>
                      <a:pt x="36" y="13"/>
                      <a:pt x="36" y="13"/>
                    </a:cubicBezTo>
                    <a:cubicBezTo>
                      <a:pt x="38" y="11"/>
                      <a:pt x="37" y="11"/>
                      <a:pt x="3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bg1"/>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7" name="Freeform 25"/>
              <p:cNvSpPr/>
              <p:nvPr/>
            </p:nvSpPr>
            <p:spPr bwMode="auto">
              <a:xfrm>
                <a:off x="4633913" y="3675063"/>
                <a:ext cx="142875" cy="63500"/>
              </a:xfrm>
              <a:custGeom>
                <a:avLst/>
                <a:gdLst>
                  <a:gd name="T0" fmla="*/ 87 w 88"/>
                  <a:gd name="T1" fmla="*/ 23 h 39"/>
                  <a:gd name="T2" fmla="*/ 0 w 88"/>
                  <a:gd name="T3" fmla="*/ 24 h 39"/>
                  <a:gd name="T4" fmla="*/ 0 w 88"/>
                  <a:gd name="T5" fmla="*/ 26 h 39"/>
                  <a:gd name="T6" fmla="*/ 13 w 88"/>
                  <a:gd name="T7" fmla="*/ 38 h 39"/>
                  <a:gd name="T8" fmla="*/ 15 w 88"/>
                  <a:gd name="T9" fmla="*/ 38 h 39"/>
                  <a:gd name="T10" fmla="*/ 73 w 88"/>
                  <a:gd name="T11" fmla="*/ 38 h 39"/>
                  <a:gd name="T12" fmla="*/ 75 w 88"/>
                  <a:gd name="T13" fmla="*/ 38 h 39"/>
                  <a:gd name="T14" fmla="*/ 87 w 88"/>
                  <a:gd name="T15" fmla="*/ 26 h 39"/>
                  <a:gd name="T16" fmla="*/ 87 w 88"/>
                  <a:gd name="T17" fmla="*/ 26 h 39"/>
                  <a:gd name="T18" fmla="*/ 87 w 88"/>
                  <a:gd name="T19" fmla="*/ 24 h 39"/>
                  <a:gd name="T20" fmla="*/ 87 w 88"/>
                  <a:gd name="T21"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39">
                    <a:moveTo>
                      <a:pt x="87" y="23"/>
                    </a:moveTo>
                    <a:cubicBezTo>
                      <a:pt x="63" y="0"/>
                      <a:pt x="24" y="0"/>
                      <a:pt x="0" y="24"/>
                    </a:cubicBezTo>
                    <a:cubicBezTo>
                      <a:pt x="0" y="24"/>
                      <a:pt x="0" y="25"/>
                      <a:pt x="0" y="26"/>
                    </a:cubicBezTo>
                    <a:cubicBezTo>
                      <a:pt x="13" y="38"/>
                      <a:pt x="13" y="38"/>
                      <a:pt x="13" y="38"/>
                    </a:cubicBezTo>
                    <a:cubicBezTo>
                      <a:pt x="13" y="39"/>
                      <a:pt x="14" y="39"/>
                      <a:pt x="15" y="38"/>
                    </a:cubicBezTo>
                    <a:cubicBezTo>
                      <a:pt x="31" y="22"/>
                      <a:pt x="57" y="22"/>
                      <a:pt x="73" y="38"/>
                    </a:cubicBezTo>
                    <a:cubicBezTo>
                      <a:pt x="73" y="39"/>
                      <a:pt x="74" y="39"/>
                      <a:pt x="75" y="38"/>
                    </a:cubicBezTo>
                    <a:cubicBezTo>
                      <a:pt x="87" y="26"/>
                      <a:pt x="87" y="26"/>
                      <a:pt x="87" y="26"/>
                    </a:cubicBezTo>
                    <a:cubicBezTo>
                      <a:pt x="87" y="26"/>
                      <a:pt x="87" y="26"/>
                      <a:pt x="87" y="26"/>
                    </a:cubicBezTo>
                    <a:cubicBezTo>
                      <a:pt x="88" y="25"/>
                      <a:pt x="88" y="24"/>
                      <a:pt x="87" y="24"/>
                    </a:cubicBezTo>
                    <a:lnTo>
                      <a:pt x="87"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bg1"/>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8" name="Freeform 26"/>
              <p:cNvSpPr/>
              <p:nvPr/>
            </p:nvSpPr>
            <p:spPr bwMode="auto">
              <a:xfrm>
                <a:off x="4598988" y="3619501"/>
                <a:ext cx="214313" cy="82550"/>
              </a:xfrm>
              <a:custGeom>
                <a:avLst/>
                <a:gdLst>
                  <a:gd name="T0" fmla="*/ 131 w 132"/>
                  <a:gd name="T1" fmla="*/ 36 h 51"/>
                  <a:gd name="T2" fmla="*/ 131 w 132"/>
                  <a:gd name="T3" fmla="*/ 36 h 51"/>
                  <a:gd name="T4" fmla="*/ 1 w 132"/>
                  <a:gd name="T5" fmla="*/ 36 h 51"/>
                  <a:gd name="T6" fmla="*/ 1 w 132"/>
                  <a:gd name="T7" fmla="*/ 38 h 51"/>
                  <a:gd name="T8" fmla="*/ 13 w 132"/>
                  <a:gd name="T9" fmla="*/ 51 h 51"/>
                  <a:gd name="T10" fmla="*/ 16 w 132"/>
                  <a:gd name="T11" fmla="*/ 51 h 51"/>
                  <a:gd name="T12" fmla="*/ 116 w 132"/>
                  <a:gd name="T13" fmla="*/ 51 h 51"/>
                  <a:gd name="T14" fmla="*/ 118 w 132"/>
                  <a:gd name="T15" fmla="*/ 51 h 51"/>
                  <a:gd name="T16" fmla="*/ 131 w 132"/>
                  <a:gd name="T17" fmla="*/ 38 h 51"/>
                  <a:gd name="T18" fmla="*/ 131 w 132"/>
                  <a:gd name="T19" fmla="*/ 38 h 51"/>
                  <a:gd name="T20" fmla="*/ 131 w 132"/>
                  <a:gd name="T21"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51">
                    <a:moveTo>
                      <a:pt x="131" y="36"/>
                    </a:moveTo>
                    <a:cubicBezTo>
                      <a:pt x="131" y="36"/>
                      <a:pt x="131" y="36"/>
                      <a:pt x="131" y="36"/>
                    </a:cubicBezTo>
                    <a:cubicBezTo>
                      <a:pt x="95" y="0"/>
                      <a:pt x="36" y="0"/>
                      <a:pt x="1" y="36"/>
                    </a:cubicBezTo>
                    <a:cubicBezTo>
                      <a:pt x="0" y="37"/>
                      <a:pt x="0" y="37"/>
                      <a:pt x="1" y="38"/>
                    </a:cubicBezTo>
                    <a:cubicBezTo>
                      <a:pt x="13" y="51"/>
                      <a:pt x="13" y="51"/>
                      <a:pt x="13" y="51"/>
                    </a:cubicBezTo>
                    <a:cubicBezTo>
                      <a:pt x="14" y="51"/>
                      <a:pt x="15" y="51"/>
                      <a:pt x="16" y="51"/>
                    </a:cubicBezTo>
                    <a:cubicBezTo>
                      <a:pt x="43" y="23"/>
                      <a:pt x="88" y="23"/>
                      <a:pt x="116" y="51"/>
                    </a:cubicBezTo>
                    <a:cubicBezTo>
                      <a:pt x="117" y="51"/>
                      <a:pt x="118" y="51"/>
                      <a:pt x="118" y="51"/>
                    </a:cubicBezTo>
                    <a:cubicBezTo>
                      <a:pt x="131" y="38"/>
                      <a:pt x="131" y="38"/>
                      <a:pt x="131" y="38"/>
                    </a:cubicBezTo>
                    <a:cubicBezTo>
                      <a:pt x="131" y="38"/>
                      <a:pt x="131" y="38"/>
                      <a:pt x="131" y="38"/>
                    </a:cubicBezTo>
                    <a:cubicBezTo>
                      <a:pt x="132" y="37"/>
                      <a:pt x="132" y="37"/>
                      <a:pt x="131"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bg1"/>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grpSp>
        <p:nvGrpSpPr>
          <p:cNvPr id="4" name="组合 3"/>
          <p:cNvGrpSpPr/>
          <p:nvPr/>
        </p:nvGrpSpPr>
        <p:grpSpPr>
          <a:xfrm>
            <a:off x="9227635" y="2142001"/>
            <a:ext cx="652843" cy="630942"/>
            <a:chOff x="9227635" y="2142001"/>
            <a:chExt cx="652843" cy="630942"/>
          </a:xfrm>
        </p:grpSpPr>
        <p:sp>
          <p:nvSpPr>
            <p:cNvPr id="30" name="Rounded Rectangle 21"/>
            <p:cNvSpPr/>
            <p:nvPr/>
          </p:nvSpPr>
          <p:spPr>
            <a:xfrm>
              <a:off x="9227635" y="2142001"/>
              <a:ext cx="652843" cy="630942"/>
            </a:xfrm>
            <a:prstGeom prst="roundRect">
              <a:avLst>
                <a:gd name="adj" fmla="val 50000"/>
              </a:avLst>
            </a:prstGeom>
            <a:gradFill>
              <a:gsLst>
                <a:gs pos="28000">
                  <a:srgbClr val="6F1F32"/>
                </a:gs>
                <a:gs pos="62000">
                  <a:srgbClr val="9A2A46"/>
                </a:gs>
                <a:gs pos="92000">
                  <a:srgbClr val="D157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31" name="Freeform 59"/>
            <p:cNvSpPr>
              <a:spLocks noEditPoints="1"/>
            </p:cNvSpPr>
            <p:nvPr/>
          </p:nvSpPr>
          <p:spPr bwMode="auto">
            <a:xfrm>
              <a:off x="9408831" y="2261048"/>
              <a:ext cx="292933" cy="392847"/>
            </a:xfrm>
            <a:custGeom>
              <a:avLst/>
              <a:gdLst>
                <a:gd name="T0" fmla="*/ 108 w 108"/>
                <a:gd name="T1" fmla="*/ 145 h 145"/>
                <a:gd name="T2" fmla="*/ 0 w 108"/>
                <a:gd name="T3" fmla="*/ 145 h 145"/>
                <a:gd name="T4" fmla="*/ 0 w 108"/>
                <a:gd name="T5" fmla="*/ 135 h 145"/>
                <a:gd name="T6" fmla="*/ 13 w 108"/>
                <a:gd name="T7" fmla="*/ 124 h 145"/>
                <a:gd name="T8" fmla="*/ 96 w 108"/>
                <a:gd name="T9" fmla="*/ 124 h 145"/>
                <a:gd name="T10" fmla="*/ 108 w 108"/>
                <a:gd name="T11" fmla="*/ 135 h 145"/>
                <a:gd name="T12" fmla="*/ 108 w 108"/>
                <a:gd name="T13" fmla="*/ 145 h 145"/>
                <a:gd name="T14" fmla="*/ 16 w 108"/>
                <a:gd name="T15" fmla="*/ 116 h 145"/>
                <a:gd name="T16" fmla="*/ 24 w 108"/>
                <a:gd name="T17" fmla="*/ 91 h 145"/>
                <a:gd name="T18" fmla="*/ 85 w 108"/>
                <a:gd name="T19" fmla="*/ 91 h 145"/>
                <a:gd name="T20" fmla="*/ 93 w 108"/>
                <a:gd name="T21" fmla="*/ 116 h 145"/>
                <a:gd name="T22" fmla="*/ 16 w 108"/>
                <a:gd name="T23" fmla="*/ 116 h 145"/>
                <a:gd name="T24" fmla="*/ 28 w 108"/>
                <a:gd name="T25" fmla="*/ 76 h 145"/>
                <a:gd name="T26" fmla="*/ 36 w 108"/>
                <a:gd name="T27" fmla="*/ 51 h 145"/>
                <a:gd name="T28" fmla="*/ 72 w 108"/>
                <a:gd name="T29" fmla="*/ 51 h 145"/>
                <a:gd name="T30" fmla="*/ 80 w 108"/>
                <a:gd name="T31" fmla="*/ 76 h 145"/>
                <a:gd name="T32" fmla="*/ 28 w 108"/>
                <a:gd name="T33" fmla="*/ 76 h 145"/>
                <a:gd name="T34" fmla="*/ 49 w 108"/>
                <a:gd name="T35" fmla="*/ 12 h 145"/>
                <a:gd name="T36" fmla="*/ 60 w 108"/>
                <a:gd name="T37" fmla="*/ 12 h 145"/>
                <a:gd name="T38" fmla="*/ 68 w 108"/>
                <a:gd name="T39" fmla="*/ 36 h 145"/>
                <a:gd name="T40" fmla="*/ 41 w 108"/>
                <a:gd name="T41" fmla="*/ 36 h 145"/>
                <a:gd name="T42" fmla="*/ 49 w 108"/>
                <a:gd name="T43" fmla="*/ 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45">
                  <a:moveTo>
                    <a:pt x="108" y="145"/>
                  </a:moveTo>
                  <a:cubicBezTo>
                    <a:pt x="0" y="145"/>
                    <a:pt x="0" y="145"/>
                    <a:pt x="0" y="145"/>
                  </a:cubicBezTo>
                  <a:cubicBezTo>
                    <a:pt x="0" y="135"/>
                    <a:pt x="0" y="135"/>
                    <a:pt x="0" y="135"/>
                  </a:cubicBezTo>
                  <a:cubicBezTo>
                    <a:pt x="13" y="124"/>
                    <a:pt x="13" y="124"/>
                    <a:pt x="13" y="124"/>
                  </a:cubicBezTo>
                  <a:cubicBezTo>
                    <a:pt x="96" y="124"/>
                    <a:pt x="96" y="124"/>
                    <a:pt x="96" y="124"/>
                  </a:cubicBezTo>
                  <a:cubicBezTo>
                    <a:pt x="108" y="135"/>
                    <a:pt x="108" y="135"/>
                    <a:pt x="108" y="135"/>
                  </a:cubicBezTo>
                  <a:lnTo>
                    <a:pt x="108" y="145"/>
                  </a:lnTo>
                  <a:close/>
                  <a:moveTo>
                    <a:pt x="16" y="116"/>
                  </a:moveTo>
                  <a:cubicBezTo>
                    <a:pt x="24" y="91"/>
                    <a:pt x="24" y="91"/>
                    <a:pt x="24" y="91"/>
                  </a:cubicBezTo>
                  <a:cubicBezTo>
                    <a:pt x="85" y="91"/>
                    <a:pt x="85" y="91"/>
                    <a:pt x="85" y="91"/>
                  </a:cubicBezTo>
                  <a:cubicBezTo>
                    <a:pt x="93" y="116"/>
                    <a:pt x="93" y="116"/>
                    <a:pt x="93" y="116"/>
                  </a:cubicBezTo>
                  <a:lnTo>
                    <a:pt x="16" y="116"/>
                  </a:lnTo>
                  <a:close/>
                  <a:moveTo>
                    <a:pt x="28" y="76"/>
                  </a:moveTo>
                  <a:cubicBezTo>
                    <a:pt x="36" y="51"/>
                    <a:pt x="36" y="51"/>
                    <a:pt x="36" y="51"/>
                  </a:cubicBezTo>
                  <a:cubicBezTo>
                    <a:pt x="72" y="51"/>
                    <a:pt x="72" y="51"/>
                    <a:pt x="72" y="51"/>
                  </a:cubicBezTo>
                  <a:cubicBezTo>
                    <a:pt x="80" y="76"/>
                    <a:pt x="80" y="76"/>
                    <a:pt x="80" y="76"/>
                  </a:cubicBezTo>
                  <a:lnTo>
                    <a:pt x="28" y="76"/>
                  </a:lnTo>
                  <a:close/>
                  <a:moveTo>
                    <a:pt x="49" y="12"/>
                  </a:moveTo>
                  <a:cubicBezTo>
                    <a:pt x="49" y="12"/>
                    <a:pt x="54" y="0"/>
                    <a:pt x="60" y="12"/>
                  </a:cubicBezTo>
                  <a:cubicBezTo>
                    <a:pt x="68" y="36"/>
                    <a:pt x="68" y="36"/>
                    <a:pt x="68" y="36"/>
                  </a:cubicBezTo>
                  <a:cubicBezTo>
                    <a:pt x="41" y="36"/>
                    <a:pt x="41" y="36"/>
                    <a:pt x="41" y="36"/>
                  </a:cubicBezTo>
                  <a:lnTo>
                    <a:pt x="49" y="1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bg1"/>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5" name="组合 4"/>
          <p:cNvGrpSpPr/>
          <p:nvPr/>
        </p:nvGrpSpPr>
        <p:grpSpPr>
          <a:xfrm>
            <a:off x="8038117" y="2591339"/>
            <a:ext cx="652843" cy="630942"/>
            <a:chOff x="8038117" y="2591339"/>
            <a:chExt cx="652843" cy="630942"/>
          </a:xfrm>
        </p:grpSpPr>
        <p:sp>
          <p:nvSpPr>
            <p:cNvPr id="29" name="Rounded Rectangle 19"/>
            <p:cNvSpPr/>
            <p:nvPr/>
          </p:nvSpPr>
          <p:spPr>
            <a:xfrm>
              <a:off x="8038117" y="2591339"/>
              <a:ext cx="652843" cy="630942"/>
            </a:xfrm>
            <a:prstGeom prst="roundRect">
              <a:avLst>
                <a:gd name="adj" fmla="val 46860"/>
              </a:avLst>
            </a:prstGeom>
            <a:gradFill>
              <a:gsLst>
                <a:gs pos="28000">
                  <a:srgbClr val="6F1F32"/>
                </a:gs>
                <a:gs pos="62000">
                  <a:srgbClr val="9A2A46"/>
                </a:gs>
                <a:gs pos="92000">
                  <a:srgbClr val="D157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bg1"/>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nvGrpSpPr>
            <p:cNvPr id="32" name="Group 15"/>
            <p:cNvGrpSpPr/>
            <p:nvPr/>
          </p:nvGrpSpPr>
          <p:grpSpPr>
            <a:xfrm>
              <a:off x="8219313" y="2756719"/>
              <a:ext cx="252000" cy="288000"/>
              <a:chOff x="3581400" y="3905251"/>
              <a:chExt cx="160338" cy="185738"/>
            </a:xfrm>
            <a:gradFill>
              <a:gsLst>
                <a:gs pos="0">
                  <a:schemeClr val="accent1">
                    <a:lumMod val="5000"/>
                    <a:lumOff val="95000"/>
                  </a:schemeClr>
                </a:gs>
                <a:gs pos="72000">
                  <a:schemeClr val="accent1">
                    <a:lumMod val="45000"/>
                    <a:lumOff val="55000"/>
                  </a:schemeClr>
                </a:gs>
                <a:gs pos="100000">
                  <a:schemeClr val="accent1">
                    <a:lumMod val="30000"/>
                    <a:lumOff val="70000"/>
                  </a:schemeClr>
                </a:gs>
              </a:gsLst>
              <a:lin ang="5400000" scaled="1"/>
            </a:gradFill>
          </p:grpSpPr>
          <p:sp>
            <p:nvSpPr>
              <p:cNvPr id="33" name="Rectangle 33"/>
              <p:cNvSpPr>
                <a:spLocks noChangeArrowheads="1"/>
              </p:cNvSpPr>
              <p:nvPr/>
            </p:nvSpPr>
            <p:spPr bwMode="auto">
              <a:xfrm>
                <a:off x="3670300" y="3941763"/>
                <a:ext cx="28575" cy="149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bg1"/>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34" name="Rectangle 34"/>
              <p:cNvSpPr>
                <a:spLocks noChangeArrowheads="1"/>
              </p:cNvSpPr>
              <p:nvPr/>
            </p:nvSpPr>
            <p:spPr bwMode="auto">
              <a:xfrm>
                <a:off x="3627438" y="3971926"/>
                <a:ext cx="26988"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bg1"/>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44" name="Rectangle 35"/>
              <p:cNvSpPr>
                <a:spLocks noChangeArrowheads="1"/>
              </p:cNvSpPr>
              <p:nvPr/>
            </p:nvSpPr>
            <p:spPr bwMode="auto">
              <a:xfrm>
                <a:off x="3581400" y="3994151"/>
                <a:ext cx="26988" cy="968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bg1"/>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45" name="Rectangle 36"/>
              <p:cNvSpPr>
                <a:spLocks noChangeArrowheads="1"/>
              </p:cNvSpPr>
              <p:nvPr/>
            </p:nvSpPr>
            <p:spPr bwMode="auto">
              <a:xfrm>
                <a:off x="3714750" y="3905251"/>
                <a:ext cx="26988" cy="185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bg1"/>
                  </a:solidFill>
                  <a:effectLst/>
                  <a:uLnTx/>
                  <a:uFillTx/>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sp>
        <p:nvSpPr>
          <p:cNvPr id="46" name="文本框 45"/>
          <p:cNvSpPr txBox="1"/>
          <p:nvPr/>
        </p:nvSpPr>
        <p:spPr>
          <a:xfrm>
            <a:off x="1903730" y="3429000"/>
            <a:ext cx="8021320" cy="883920"/>
          </a:xfrm>
          <a:prstGeom prst="rect">
            <a:avLst/>
          </a:prstGeom>
          <a:noFill/>
        </p:spPr>
        <p:txBody>
          <a:bodyPr wrap="square" rtlCol="0">
            <a:noAutofit/>
          </a:bodyPr>
          <a:lstStyle>
            <a:defPPr>
              <a:defRPr lang="en-US"/>
            </a:defPPr>
            <a:lvl1pPr>
              <a:lnSpc>
                <a:spcPct val="130000"/>
              </a:lnSpc>
              <a:defRPr sz="1050">
                <a:solidFill>
                  <a:schemeClr val="tx1">
                    <a:lumMod val="75000"/>
                    <a:lumOff val="25000"/>
                  </a:schemeClr>
                </a:solidFill>
                <a:cs typeface="+mn-ea"/>
              </a:defRPr>
            </a:lvl1pPr>
          </a:lstStyle>
          <a:p>
            <a:pPr algn="ctr">
              <a:lnSpc>
                <a:spcPct val="150000"/>
              </a:lnSpc>
            </a:pPr>
            <a:r>
              <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rPr>
              <a:t>Game Interaction and Exploration </a:t>
            </a:r>
            <a:endPar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pPr>
            <a:r>
              <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rPr>
              <a:t>- How can players explore freely in the map</a:t>
            </a:r>
            <a:endPar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pPr>
            <a:r>
              <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rPr>
              <a:t>    - Interactive elements and exploration rewards</a:t>
            </a:r>
            <a:endPar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矩形 56"/>
          <p:cNvSpPr/>
          <p:nvPr/>
        </p:nvSpPr>
        <p:spPr>
          <a:xfrm>
            <a:off x="4658987" y="1063197"/>
            <a:ext cx="2912123" cy="646331"/>
          </a:xfrm>
          <a:prstGeom prst="rect">
            <a:avLst/>
          </a:prstGeom>
        </p:spPr>
        <p:txBody>
          <a:bodyPr wrap="square">
            <a:spAutoFit/>
          </a:bodyPr>
          <a:lstStyle/>
          <a:p>
            <a:pPr algn="dist"/>
            <a:r>
              <a:rPr lang="en-US" altLang="zh-CN" sz="36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36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58" name="直接连接符 57"/>
          <p:cNvCxnSpPr/>
          <p:nvPr/>
        </p:nvCxnSpPr>
        <p:spPr>
          <a:xfrm>
            <a:off x="5583339" y="4722307"/>
            <a:ext cx="984310" cy="0"/>
          </a:xfrm>
          <a:prstGeom prst="line">
            <a:avLst/>
          </a:prstGeom>
          <a:ln w="31750">
            <a:gradFill>
              <a:gsLst>
                <a:gs pos="98230">
                  <a:schemeClr val="accent1">
                    <a:lumMod val="5000"/>
                    <a:lumOff val="95000"/>
                    <a:alpha val="0"/>
                  </a:schemeClr>
                </a:gs>
                <a:gs pos="7000">
                  <a:schemeClr val="accent1">
                    <a:lumMod val="5000"/>
                    <a:lumOff val="95000"/>
                    <a:alpha val="0"/>
                  </a:schemeClr>
                </a:gs>
                <a:gs pos="5300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59" name="组合 58"/>
          <p:cNvGrpSpPr/>
          <p:nvPr/>
        </p:nvGrpSpPr>
        <p:grpSpPr>
          <a:xfrm flipH="1">
            <a:off x="152400" y="5510546"/>
            <a:ext cx="4789862" cy="1222225"/>
            <a:chOff x="6879729" y="5510546"/>
            <a:chExt cx="4789862" cy="1222225"/>
          </a:xfrm>
        </p:grpSpPr>
        <p:sp>
          <p:nvSpPr>
            <p:cNvPr id="60" name="矩形 59"/>
            <p:cNvSpPr/>
            <p:nvPr/>
          </p:nvSpPr>
          <p:spPr>
            <a:xfrm rot="5400000">
              <a:off x="10904590" y="5967770"/>
              <a:ext cx="1222225" cy="307777"/>
            </a:xfrm>
            <a:prstGeom prst="rect">
              <a:avLst/>
            </a:prstGeom>
          </p:spPr>
          <p:txBody>
            <a:bodyPr wrap="square">
              <a:spAutoFit/>
            </a:bodyPr>
            <a:lstStyle/>
            <a:p>
              <a:pPr algn="dist"/>
              <a:r>
                <a:rPr lang="en-US" altLang="zh-CN"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61" name="直接连接符 60"/>
            <p:cNvCxnSpPr/>
            <p:nvPr/>
          </p:nvCxnSpPr>
          <p:spPr>
            <a:xfrm>
              <a:off x="6879729" y="6608833"/>
              <a:ext cx="4386835" cy="0"/>
            </a:xfrm>
            <a:prstGeom prst="line">
              <a:avLst/>
            </a:prstGeom>
            <a:ln w="3175">
              <a:gradFill>
                <a:gsLst>
                  <a:gs pos="100000">
                    <a:schemeClr val="accent1">
                      <a:lumMod val="5000"/>
                      <a:lumOff val="95000"/>
                      <a:alpha val="0"/>
                    </a:schemeClr>
                  </a:gs>
                  <a:gs pos="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1250"/>
                                        <p:tgtEl>
                                          <p:spTgt spid="3"/>
                                        </p:tgtEl>
                                      </p:cBhvr>
                                    </p:animEffect>
                                  </p:childTnLst>
                                </p:cTn>
                              </p:par>
                            </p:childTnLst>
                          </p:cTn>
                        </p:par>
                        <p:par>
                          <p:cTn id="8" fill="hold">
                            <p:stCondLst>
                              <p:cond delay="1500"/>
                            </p:stCondLst>
                            <p:childTnLst>
                              <p:par>
                                <p:cTn id="9" presetID="42" presetClass="entr" presetSubtype="0" fill="hold" grpId="0" nodeType="afterEffect">
                                  <p:stCondLst>
                                    <p:cond delay="0"/>
                                  </p:stCondLst>
                                  <p:childTnLst>
                                    <p:set>
                                      <p:cBhvr>
                                        <p:cTn id="10" dur="1" fill="hold">
                                          <p:stCondLst>
                                            <p:cond delay="0"/>
                                          </p:stCondLst>
                                        </p:cTn>
                                        <p:tgtEl>
                                          <p:spTgt spid="57"/>
                                        </p:tgtEl>
                                        <p:attrNameLst>
                                          <p:attrName>style.visibility</p:attrName>
                                        </p:attrNameLst>
                                      </p:cBhvr>
                                      <p:to>
                                        <p:strVal val="visible"/>
                                      </p:to>
                                    </p:set>
                                    <p:animEffect transition="in" filter="fade">
                                      <p:cBhvr>
                                        <p:cTn id="11" dur="500"/>
                                        <p:tgtEl>
                                          <p:spTgt spid="57"/>
                                        </p:tgtEl>
                                      </p:cBhvr>
                                    </p:animEffect>
                                    <p:anim calcmode="lin" valueType="num">
                                      <p:cBhvr>
                                        <p:cTn id="12" dur="500" fill="hold"/>
                                        <p:tgtEl>
                                          <p:spTgt spid="57"/>
                                        </p:tgtEl>
                                        <p:attrNameLst>
                                          <p:attrName>ppt_x</p:attrName>
                                        </p:attrNameLst>
                                      </p:cBhvr>
                                      <p:tavLst>
                                        <p:tav tm="0">
                                          <p:val>
                                            <p:strVal val="#ppt_x"/>
                                          </p:val>
                                        </p:tav>
                                        <p:tav tm="100000">
                                          <p:val>
                                            <p:strVal val="#ppt_x"/>
                                          </p:val>
                                        </p:tav>
                                      </p:tavLst>
                                    </p:anim>
                                    <p:anim calcmode="lin" valueType="num">
                                      <p:cBhvr>
                                        <p:cTn id="13" dur="500" fill="hold"/>
                                        <p:tgtEl>
                                          <p:spTgt spid="57"/>
                                        </p:tgtEl>
                                        <p:attrNameLst>
                                          <p:attrName>ppt_y</p:attrName>
                                        </p:attrNameLst>
                                      </p:cBhvr>
                                      <p:tavLst>
                                        <p:tav tm="0">
                                          <p:val>
                                            <p:strVal val="#ppt_y+.1"/>
                                          </p:val>
                                        </p:tav>
                                        <p:tav tm="100000">
                                          <p:val>
                                            <p:strVal val="#ppt_y"/>
                                          </p:val>
                                        </p:tav>
                                      </p:tavLst>
                                    </p:anim>
                                  </p:childTnLst>
                                </p:cTn>
                              </p:par>
                            </p:childTnLst>
                          </p:cTn>
                        </p:par>
                        <p:par>
                          <p:cTn id="14" fill="hold">
                            <p:stCondLst>
                              <p:cond delay="2000"/>
                            </p:stCondLst>
                            <p:childTnLst>
                              <p:par>
                                <p:cTn id="15" presetID="10" presetClass="entr" presetSubtype="0"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par>
                          <p:cTn id="18" fill="hold">
                            <p:stCondLst>
                              <p:cond delay="2500"/>
                            </p:stCondLst>
                            <p:childTnLst>
                              <p:par>
                                <p:cTn id="19" presetID="10" presetClass="entr" presetSubtype="0"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par>
                          <p:cTn id="22" fill="hold">
                            <p:stCondLst>
                              <p:cond delay="3000"/>
                            </p:stCondLst>
                            <p:childTnLst>
                              <p:par>
                                <p:cTn id="23" presetID="10" presetClass="entr" presetSubtype="0"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par>
                          <p:cTn id="26" fill="hold">
                            <p:stCondLst>
                              <p:cond delay="3500"/>
                            </p:stCondLst>
                            <p:childTnLst>
                              <p:par>
                                <p:cTn id="27" presetID="16" presetClass="entr" presetSubtype="37" fill="hold" nodeType="afterEffect">
                                  <p:stCondLst>
                                    <p:cond delay="0"/>
                                  </p:stCondLst>
                                  <p:childTnLst>
                                    <p:set>
                                      <p:cBhvr>
                                        <p:cTn id="28" dur="1" fill="hold">
                                          <p:stCondLst>
                                            <p:cond delay="0"/>
                                          </p:stCondLst>
                                        </p:cTn>
                                        <p:tgtEl>
                                          <p:spTgt spid="58"/>
                                        </p:tgtEl>
                                        <p:attrNameLst>
                                          <p:attrName>style.visibility</p:attrName>
                                        </p:attrNameLst>
                                      </p:cBhvr>
                                      <p:to>
                                        <p:strVal val="visible"/>
                                      </p:to>
                                    </p:set>
                                    <p:animEffect transition="in" filter="barn(outVertical)">
                                      <p:cBhvr>
                                        <p:cTn id="29" dur="500"/>
                                        <p:tgtEl>
                                          <p:spTgt spid="58"/>
                                        </p:tgtEl>
                                      </p:cBhvr>
                                    </p:animEffect>
                                  </p:childTnLst>
                                </p:cTn>
                              </p:par>
                            </p:childTnLst>
                          </p:cTn>
                        </p:par>
                        <p:par>
                          <p:cTn id="30" fill="hold">
                            <p:stCondLst>
                              <p:cond delay="4000"/>
                            </p:stCondLst>
                            <p:childTnLst>
                              <p:par>
                                <p:cTn id="31" presetID="10" presetClass="entr" presetSubtype="0" fill="hold" grpId="0" nodeType="afterEffect">
                                  <p:stCondLst>
                                    <p:cond delay="0"/>
                                  </p:stCondLst>
                                  <p:iterate type="wd">
                                    <p:tmPct val="3000"/>
                                  </p:iterate>
                                  <p:childTnLst>
                                    <p:set>
                                      <p:cBhvr>
                                        <p:cTn id="32" dur="1" fill="hold">
                                          <p:stCondLst>
                                            <p:cond delay="0"/>
                                          </p:stCondLst>
                                        </p:cTn>
                                        <p:tgtEl>
                                          <p:spTgt spid="46"/>
                                        </p:tgtEl>
                                        <p:attrNameLst>
                                          <p:attrName>style.visibility</p:attrName>
                                        </p:attrNameLst>
                                      </p:cBhvr>
                                      <p:to>
                                        <p:strVal val="visible"/>
                                      </p:to>
                                    </p:set>
                                    <p:animEffect transition="in" filter="fade">
                                      <p:cBhvr>
                                        <p:cTn id="33" dur="10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5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rcRect t="7745" b="7745"/>
          <a:stretch>
            <a:fillRect/>
          </a:stretch>
        </p:blipFill>
        <p:spPr>
          <a:xfrm>
            <a:off x="0" y="0"/>
            <a:ext cx="12192000" cy="6858000"/>
          </a:xfrm>
          <a:prstGeom prst="rect">
            <a:avLst/>
          </a:prstGeom>
        </p:spPr>
      </p:pic>
      <p:pic>
        <p:nvPicPr>
          <p:cNvPr id="6" name="图片 5" descr="图片包含 深色, 就坐&#10;&#10;已生成高可信度的说明"/>
          <p:cNvPicPr>
            <a:picLocks noChangeAspect="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1400346" y="3675549"/>
            <a:ext cx="2594514" cy="2594514"/>
          </a:xfrm>
          <a:prstGeom prst="rect">
            <a:avLst/>
          </a:prstGeom>
        </p:spPr>
      </p:pic>
      <p:pic>
        <p:nvPicPr>
          <p:cNvPr id="8" name="图片 7"/>
          <p:cNvPicPr>
            <a:picLocks noChangeAspect="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6702236" y="4680454"/>
            <a:ext cx="1255244" cy="1255244"/>
          </a:xfrm>
          <a:prstGeom prst="rect">
            <a:avLst/>
          </a:prstGeom>
        </p:spPr>
      </p:pic>
      <p:pic>
        <p:nvPicPr>
          <p:cNvPr id="11" name="图片 10" descr="图片包含 绿色, 就坐, 浅色, 深色&#10;&#10;已生成极高可信度的说明"/>
          <p:cNvPicPr>
            <a:picLocks noChangeAspect="1"/>
          </p:cNvPicPr>
          <p:nvPr/>
        </p:nvPicPr>
        <p:blipFill>
          <a:blip r:embed="rId4">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4196874" y="314822"/>
            <a:ext cx="4088910" cy="4088910"/>
          </a:xfrm>
          <a:prstGeom prst="rect">
            <a:avLst/>
          </a:prstGeom>
        </p:spPr>
      </p:pic>
      <p:pic>
        <p:nvPicPr>
          <p:cNvPr id="3" name="图片 2" descr="图片包含 无脊椎动物, 动物, 栉水母&#10;&#10;已生成高可信度的说明"/>
          <p:cNvPicPr>
            <a:picLocks noChangeAspect="1"/>
          </p:cNvPicPr>
          <p:nvPr/>
        </p:nvPicPr>
        <p:blipFill>
          <a:blip r:embed="rId5">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8285784" y="2924750"/>
            <a:ext cx="2689322" cy="2689322"/>
          </a:xfrm>
          <a:prstGeom prst="rect">
            <a:avLst/>
          </a:prstGeom>
        </p:spPr>
      </p:pic>
      <p:pic>
        <p:nvPicPr>
          <p:cNvPr id="5" name="图片 4" descr="图片包含 服装, 帽子, 饰头巾, 就坐&#10;&#10;已生成高可信度的说明"/>
          <p:cNvPicPr>
            <a:picLocks noChangeAspect="1"/>
          </p:cNvPicPr>
          <p:nvPr/>
        </p:nvPicPr>
        <p:blipFill>
          <a:blip r:embed="rId6">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279794" y="1573756"/>
            <a:ext cx="2044276" cy="2044276"/>
          </a:xfrm>
          <a:prstGeom prst="rect">
            <a:avLst/>
          </a:prstGeom>
        </p:spPr>
      </p:pic>
      <p:cxnSp>
        <p:nvCxnSpPr>
          <p:cNvPr id="39" name="直接连接符 38"/>
          <p:cNvCxnSpPr/>
          <p:nvPr/>
        </p:nvCxnSpPr>
        <p:spPr>
          <a:xfrm flipH="1" flipV="1">
            <a:off x="1578528" y="3329202"/>
            <a:ext cx="399938" cy="585811"/>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V="1">
            <a:off x="3694222" y="3358774"/>
            <a:ext cx="1257883" cy="963481"/>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7405835" y="3164413"/>
            <a:ext cx="1208253" cy="530832"/>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7905126" y="4958600"/>
            <a:ext cx="795984" cy="349477"/>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flipH="1">
            <a:off x="167789" y="5510546"/>
            <a:ext cx="4774473" cy="1222225"/>
            <a:chOff x="6879729" y="5510546"/>
            <a:chExt cx="4774473" cy="1222225"/>
          </a:xfrm>
        </p:grpSpPr>
        <p:sp>
          <p:nvSpPr>
            <p:cNvPr id="21" name="矩形 20"/>
            <p:cNvSpPr/>
            <p:nvPr/>
          </p:nvSpPr>
          <p:spPr>
            <a:xfrm rot="5400000">
              <a:off x="10904590" y="5983159"/>
              <a:ext cx="1222225" cy="276999"/>
            </a:xfrm>
            <a:prstGeom prst="rect">
              <a:avLst/>
            </a:prstGeom>
          </p:spPr>
          <p:txBody>
            <a:bodyPr wrap="square">
              <a:spAutoFit/>
            </a:bodyPr>
            <a:lstStyle/>
            <a:p>
              <a:pPr algn="dist"/>
              <a:r>
                <a:rPr lang="en-US" altLang="zh-CN" sz="12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2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22" name="直接连接符 21"/>
            <p:cNvCxnSpPr/>
            <p:nvPr/>
          </p:nvCxnSpPr>
          <p:spPr>
            <a:xfrm>
              <a:off x="6879729" y="6608833"/>
              <a:ext cx="4386835" cy="0"/>
            </a:xfrm>
            <a:prstGeom prst="line">
              <a:avLst/>
            </a:prstGeom>
            <a:ln w="3175">
              <a:gradFill>
                <a:gsLst>
                  <a:gs pos="100000">
                    <a:schemeClr val="accent1">
                      <a:lumMod val="5000"/>
                      <a:lumOff val="95000"/>
                      <a:alpha val="0"/>
                    </a:schemeClr>
                  </a:gs>
                  <a:gs pos="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2118497" y="1755860"/>
            <a:ext cx="1218034" cy="1408553"/>
            <a:chOff x="1046947" y="4342183"/>
            <a:chExt cx="1218034" cy="1408553"/>
          </a:xfrm>
        </p:grpSpPr>
        <p:sp>
          <p:nvSpPr>
            <p:cNvPr id="24" name="矩形 23"/>
            <p:cNvSpPr/>
            <p:nvPr/>
          </p:nvSpPr>
          <p:spPr>
            <a:xfrm>
              <a:off x="1046947" y="4342183"/>
              <a:ext cx="1190172" cy="369332"/>
            </a:xfrm>
            <a:prstGeom prst="rect">
              <a:avLst/>
            </a:prstGeom>
          </p:spPr>
          <p:txBody>
            <a:bodyPr wrap="square">
              <a:spAutoFit/>
            </a:bodyPr>
            <a:lstStyle/>
            <a:p>
              <a:r>
                <a:rPr lang="en-US" altLang="zh-CN"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STEP 01</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5" name="文本框 24"/>
            <p:cNvSpPr txBox="1"/>
            <p:nvPr/>
          </p:nvSpPr>
          <p:spPr>
            <a:xfrm>
              <a:off x="1046947" y="4758541"/>
              <a:ext cx="1218034" cy="992195"/>
            </a:xfrm>
            <a:prstGeom prst="rect">
              <a:avLst/>
            </a:prstGeom>
            <a:noFill/>
          </p:spPr>
          <p:txBody>
            <a:bodyPr wrap="square" rtlCol="0">
              <a:spAutoFit/>
            </a:bodyPr>
            <a:lstStyle/>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loremem ipsum </a:t>
              </a:r>
              <a:endPar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dolor sit amet, consectet adiempscing it. </a:t>
              </a:r>
              <a:endParaRPr lang="zh-CN" altLang="en-US"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27" name="组合 26"/>
          <p:cNvGrpSpPr/>
          <p:nvPr/>
        </p:nvGrpSpPr>
        <p:grpSpPr>
          <a:xfrm>
            <a:off x="3714146" y="4429165"/>
            <a:ext cx="1218034" cy="1408553"/>
            <a:chOff x="1046947" y="4342183"/>
            <a:chExt cx="1218034" cy="1408553"/>
          </a:xfrm>
        </p:grpSpPr>
        <p:sp>
          <p:nvSpPr>
            <p:cNvPr id="28" name="矩形 27"/>
            <p:cNvSpPr/>
            <p:nvPr/>
          </p:nvSpPr>
          <p:spPr>
            <a:xfrm>
              <a:off x="1046947" y="4342183"/>
              <a:ext cx="1190172" cy="369332"/>
            </a:xfrm>
            <a:prstGeom prst="rect">
              <a:avLst/>
            </a:prstGeom>
          </p:spPr>
          <p:txBody>
            <a:bodyPr wrap="square">
              <a:spAutoFit/>
            </a:bodyPr>
            <a:lstStyle/>
            <a:p>
              <a:r>
                <a:rPr lang="en-US" altLang="zh-CN"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STEP 02</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29" name="文本框 28"/>
            <p:cNvSpPr txBox="1"/>
            <p:nvPr/>
          </p:nvSpPr>
          <p:spPr>
            <a:xfrm>
              <a:off x="1046947" y="4758541"/>
              <a:ext cx="1218034" cy="992195"/>
            </a:xfrm>
            <a:prstGeom prst="rect">
              <a:avLst/>
            </a:prstGeom>
            <a:noFill/>
          </p:spPr>
          <p:txBody>
            <a:bodyPr wrap="square" rtlCol="0">
              <a:spAutoFit/>
            </a:bodyPr>
            <a:lstStyle/>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loremem ipsum </a:t>
              </a:r>
              <a:endPar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dolor sit amet, consectet adiempscing it. </a:t>
              </a:r>
              <a:endParaRPr lang="zh-CN" altLang="en-US"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30" name="组合 29"/>
          <p:cNvGrpSpPr/>
          <p:nvPr/>
        </p:nvGrpSpPr>
        <p:grpSpPr>
          <a:xfrm>
            <a:off x="7664604" y="1484856"/>
            <a:ext cx="1218034" cy="1408553"/>
            <a:chOff x="1046947" y="4342183"/>
            <a:chExt cx="1218034" cy="1408553"/>
          </a:xfrm>
        </p:grpSpPr>
        <p:sp>
          <p:nvSpPr>
            <p:cNvPr id="31" name="矩形 30"/>
            <p:cNvSpPr/>
            <p:nvPr/>
          </p:nvSpPr>
          <p:spPr>
            <a:xfrm>
              <a:off x="1046947" y="4342183"/>
              <a:ext cx="1190172" cy="369332"/>
            </a:xfrm>
            <a:prstGeom prst="rect">
              <a:avLst/>
            </a:prstGeom>
          </p:spPr>
          <p:txBody>
            <a:bodyPr wrap="square">
              <a:spAutoFit/>
            </a:bodyPr>
            <a:lstStyle/>
            <a:p>
              <a:r>
                <a:rPr lang="en-US" altLang="zh-CN"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STEP 03</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32" name="文本框 31"/>
            <p:cNvSpPr txBox="1"/>
            <p:nvPr/>
          </p:nvSpPr>
          <p:spPr>
            <a:xfrm>
              <a:off x="1046947" y="4758541"/>
              <a:ext cx="1218034" cy="992195"/>
            </a:xfrm>
            <a:prstGeom prst="rect">
              <a:avLst/>
            </a:prstGeom>
            <a:noFill/>
          </p:spPr>
          <p:txBody>
            <a:bodyPr wrap="square" rtlCol="0">
              <a:spAutoFit/>
            </a:bodyPr>
            <a:lstStyle/>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loremem ipsum </a:t>
              </a:r>
              <a:endPar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dolor sit amet, consectet adiempscing it. </a:t>
              </a:r>
              <a:endParaRPr lang="zh-CN" altLang="en-US"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grpSp>
        <p:nvGrpSpPr>
          <p:cNvPr id="33" name="组合 32"/>
          <p:cNvGrpSpPr/>
          <p:nvPr/>
        </p:nvGrpSpPr>
        <p:grpSpPr>
          <a:xfrm>
            <a:off x="10567201" y="4333915"/>
            <a:ext cx="1218034" cy="1408553"/>
            <a:chOff x="1046947" y="4342183"/>
            <a:chExt cx="1218034" cy="1408553"/>
          </a:xfrm>
        </p:grpSpPr>
        <p:sp>
          <p:nvSpPr>
            <p:cNvPr id="34" name="矩形 33"/>
            <p:cNvSpPr/>
            <p:nvPr/>
          </p:nvSpPr>
          <p:spPr>
            <a:xfrm>
              <a:off x="1046947" y="4342183"/>
              <a:ext cx="1190172" cy="369332"/>
            </a:xfrm>
            <a:prstGeom prst="rect">
              <a:avLst/>
            </a:prstGeom>
          </p:spPr>
          <p:txBody>
            <a:bodyPr wrap="square">
              <a:spAutoFit/>
            </a:bodyPr>
            <a:lstStyle/>
            <a:p>
              <a:r>
                <a:rPr lang="en-US" altLang="zh-CN"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STEP 04</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35" name="文本框 34"/>
            <p:cNvSpPr txBox="1"/>
            <p:nvPr/>
          </p:nvSpPr>
          <p:spPr>
            <a:xfrm>
              <a:off x="1046947" y="4758541"/>
              <a:ext cx="1218034" cy="992195"/>
            </a:xfrm>
            <a:prstGeom prst="rect">
              <a:avLst/>
            </a:prstGeom>
            <a:noFill/>
          </p:spPr>
          <p:txBody>
            <a:bodyPr wrap="square" rtlCol="0">
              <a:spAutoFit/>
            </a:bodyPr>
            <a:lstStyle/>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loremem ipsum </a:t>
              </a:r>
              <a:endPar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a:p>
              <a:pPr>
                <a:lnSpc>
                  <a:spcPct val="150000"/>
                </a:lnSpc>
              </a:pPr>
              <a:r>
                <a:rPr lang="en-US" altLang="zh-CN"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dolor sit amet, consectet adiempscing it. </a:t>
              </a:r>
              <a:endParaRPr lang="zh-CN" altLang="en-US" sz="1000">
                <a:solidFill>
                  <a:schemeClr val="bg1">
                    <a:alpha val="70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grpSp>
      <p:sp>
        <p:nvSpPr>
          <p:cNvPr id="37" name="矩形 36"/>
          <p:cNvSpPr/>
          <p:nvPr/>
        </p:nvSpPr>
        <p:spPr>
          <a:xfrm>
            <a:off x="6627550" y="5835618"/>
            <a:ext cx="1190172" cy="369332"/>
          </a:xfrm>
          <a:prstGeom prst="rect">
            <a:avLst/>
          </a:prstGeom>
        </p:spPr>
        <p:txBody>
          <a:bodyPr wrap="square">
            <a:spAutoFit/>
          </a:bodyPr>
          <a:lstStyle/>
          <a:p>
            <a:pPr algn="r"/>
            <a:r>
              <a:rPr lang="en-US" altLang="zh-CN"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STEP 05</a:t>
            </a:r>
            <a:endParaRPr lang="zh-CN" altLang="en-US" sz="2000" b="1" spc="100">
              <a:gradFill>
                <a:gsLst>
                  <a:gs pos="0">
                    <a:srgbClr val="A04F7B"/>
                  </a:gs>
                  <a:gs pos="95000">
                    <a:srgbClr val="783441"/>
                  </a:gs>
                  <a:gs pos="40000">
                    <a:srgbClr val="DA1E52"/>
                  </a:gs>
                </a:gsLst>
                <a:lin ang="10800000" scaled="0"/>
              </a:gra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randombar(horizontal)">
                                      <p:cBhvr>
                                        <p:cTn id="19" dur="500"/>
                                        <p:tgtEl>
                                          <p:spTgt spid="6"/>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fade">
                                      <p:cBhvr>
                                        <p:cTn id="23" dur="500"/>
                                        <p:tgtEl>
                                          <p:spTgt spid="27"/>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wipe(left)">
                                      <p:cBhvr>
                                        <p:cTn id="27" dur="500"/>
                                        <p:tgtEl>
                                          <p:spTgt spid="40"/>
                                        </p:tgtEl>
                                      </p:cBhvr>
                                    </p:animEffect>
                                  </p:childTnLst>
                                </p:cTn>
                              </p:par>
                            </p:childTnLst>
                          </p:cTn>
                        </p:par>
                        <p:par>
                          <p:cTn id="28" fill="hold">
                            <p:stCondLst>
                              <p:cond delay="3000"/>
                            </p:stCondLst>
                            <p:childTnLst>
                              <p:par>
                                <p:cTn id="29" presetID="14" presetClass="entr" presetSubtype="1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randombar(horizontal)">
                                      <p:cBhvr>
                                        <p:cTn id="31" dur="500"/>
                                        <p:tgtEl>
                                          <p:spTgt spid="11"/>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fade">
                                      <p:cBhvr>
                                        <p:cTn id="35" dur="500"/>
                                        <p:tgtEl>
                                          <p:spTgt spid="30"/>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wipe(left)">
                                      <p:cBhvr>
                                        <p:cTn id="39" dur="500"/>
                                        <p:tgtEl>
                                          <p:spTgt spid="42"/>
                                        </p:tgtEl>
                                      </p:cBhvr>
                                    </p:animEffect>
                                  </p:childTnLst>
                                </p:cTn>
                              </p:par>
                            </p:childTnLst>
                          </p:cTn>
                        </p:par>
                        <p:par>
                          <p:cTn id="40" fill="hold">
                            <p:stCondLst>
                              <p:cond delay="4500"/>
                            </p:stCondLst>
                            <p:childTnLst>
                              <p:par>
                                <p:cTn id="41" presetID="14" presetClass="entr" presetSubtype="10" fill="hold" nodeType="after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randombar(horizontal)">
                                      <p:cBhvr>
                                        <p:cTn id="43" dur="500"/>
                                        <p:tgtEl>
                                          <p:spTgt spid="3"/>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500"/>
                                        <p:tgtEl>
                                          <p:spTgt spid="33"/>
                                        </p:tgtEl>
                                      </p:cBhvr>
                                    </p:animEffect>
                                  </p:childTnLst>
                                </p:cTn>
                              </p:par>
                            </p:childTnLst>
                          </p:cTn>
                        </p:par>
                        <p:par>
                          <p:cTn id="48" fill="hold">
                            <p:stCondLst>
                              <p:cond delay="5500"/>
                            </p:stCondLst>
                            <p:childTnLst>
                              <p:par>
                                <p:cTn id="49" presetID="22" presetClass="entr" presetSubtype="2" fill="hold" nodeType="after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wipe(right)">
                                      <p:cBhvr>
                                        <p:cTn id="51" dur="500"/>
                                        <p:tgtEl>
                                          <p:spTgt spid="43"/>
                                        </p:tgtEl>
                                      </p:cBhvr>
                                    </p:animEffect>
                                  </p:childTnLst>
                                </p:cTn>
                              </p:par>
                            </p:childTnLst>
                          </p:cTn>
                        </p:par>
                        <p:par>
                          <p:cTn id="52" fill="hold">
                            <p:stCondLst>
                              <p:cond delay="6000"/>
                            </p:stCondLst>
                            <p:childTnLst>
                              <p:par>
                                <p:cTn id="53" presetID="14" presetClass="entr" presetSubtype="10" fill="hold" nodeType="after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randombar(horizontal)">
                                      <p:cBhvr>
                                        <p:cTn id="55" dur="500"/>
                                        <p:tgtEl>
                                          <p:spTgt spid="8"/>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fade">
                                      <p:cBhvr>
                                        <p:cTn id="5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rcRect b="80796"/>
          <a:stretch>
            <a:fillRect/>
          </a:stretch>
        </p:blipFill>
        <p:spPr>
          <a:xfrm>
            <a:off x="0" y="0"/>
            <a:ext cx="12192000" cy="6858000"/>
          </a:xfrm>
          <a:prstGeom prst="rect">
            <a:avLst/>
          </a:prstGeom>
        </p:spPr>
      </p:pic>
      <p:grpSp>
        <p:nvGrpSpPr>
          <p:cNvPr id="40" name="组合 39"/>
          <p:cNvGrpSpPr/>
          <p:nvPr/>
        </p:nvGrpSpPr>
        <p:grpSpPr>
          <a:xfrm>
            <a:off x="7200900" y="5472446"/>
            <a:ext cx="4789862" cy="1222225"/>
            <a:chOff x="6879729" y="5510546"/>
            <a:chExt cx="4789862" cy="1222225"/>
          </a:xfrm>
        </p:grpSpPr>
        <p:sp>
          <p:nvSpPr>
            <p:cNvPr id="20" name="矩形 19"/>
            <p:cNvSpPr/>
            <p:nvPr/>
          </p:nvSpPr>
          <p:spPr>
            <a:xfrm rot="5400000">
              <a:off x="10904590" y="5967770"/>
              <a:ext cx="1222225" cy="307777"/>
            </a:xfrm>
            <a:prstGeom prst="rect">
              <a:avLst/>
            </a:prstGeom>
          </p:spPr>
          <p:txBody>
            <a:bodyPr wrap="square">
              <a:spAutoFit/>
            </a:bodyPr>
            <a:lstStyle/>
            <a:p>
              <a:pPr algn="dist"/>
              <a:r>
                <a:rPr lang="en-US" altLang="zh-CN"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UNIVERSE</a:t>
              </a:r>
              <a:endParaRPr lang="zh-CN" altLang="en-US" sz="1400" spc="100">
                <a:solidFill>
                  <a:srgbClr val="FAF3EA">
                    <a:alpha val="50000"/>
                  </a:srgb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cxnSp>
          <p:nvCxnSpPr>
            <p:cNvPr id="37" name="直接连接符 36"/>
            <p:cNvCxnSpPr/>
            <p:nvPr/>
          </p:nvCxnSpPr>
          <p:spPr>
            <a:xfrm>
              <a:off x="6879729" y="6608833"/>
              <a:ext cx="4386835" cy="0"/>
            </a:xfrm>
            <a:prstGeom prst="line">
              <a:avLst/>
            </a:prstGeom>
            <a:ln w="3175">
              <a:gradFill>
                <a:gsLst>
                  <a:gs pos="100000">
                    <a:schemeClr val="accent1">
                      <a:lumMod val="5000"/>
                      <a:lumOff val="95000"/>
                      <a:alpha val="0"/>
                    </a:schemeClr>
                  </a:gs>
                  <a:gs pos="0">
                    <a:schemeClr val="bg1">
                      <a:alpha val="50000"/>
                    </a:schemeClr>
                  </a:gs>
                </a:gsLst>
                <a:lin ang="10800000" scaled="0"/>
              </a:gra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6585997" y="-143151"/>
            <a:ext cx="6544088" cy="8094524"/>
          </a:xfrm>
          <a:prstGeom prst="rect">
            <a:avLst/>
          </a:prstGeom>
          <a:noFill/>
        </p:spPr>
        <p:txBody>
          <a:bodyPr wrap="square" rtlCol="0">
            <a:spAutoFit/>
          </a:bodyPr>
          <a:lstStyle/>
          <a:p>
            <a:r>
              <a:rPr lang="en-US" altLang="zh-CN"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DUSE</a:t>
            </a:r>
            <a:endParaRPr lang="zh-CN" altLang="en-US"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11" name="文本框 10"/>
          <p:cNvSpPr txBox="1"/>
          <p:nvPr/>
        </p:nvSpPr>
        <p:spPr>
          <a:xfrm>
            <a:off x="6881546" y="3114914"/>
            <a:ext cx="7092121" cy="8094524"/>
          </a:xfrm>
          <a:prstGeom prst="rect">
            <a:avLst/>
          </a:prstGeom>
          <a:noFill/>
        </p:spPr>
        <p:txBody>
          <a:bodyPr wrap="square" rtlCol="0">
            <a:spAutoFit/>
          </a:bodyPr>
          <a:lstStyle/>
          <a:p>
            <a:r>
              <a:rPr lang="en-US" altLang="zh-CN"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TEXT</a:t>
            </a:r>
            <a:endParaRPr lang="zh-CN" altLang="en-US" sz="26000" b="1">
              <a:solidFill>
                <a:schemeClr val="tx1">
                  <a:lumMod val="50000"/>
                  <a:lumOff val="50000"/>
                  <a:alpha val="5000"/>
                </a:schemeClr>
              </a:soli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pic>
        <p:nvPicPr>
          <p:cNvPr id="12" name="图片 11" descr="图片包含 电子产品, 监视器&#10;&#10;已生成高可信度的说明"/>
          <p:cNvPicPr>
            <a:picLocks noChangeAspect="1"/>
          </p:cNvPicPr>
          <p:nvPr/>
        </p:nvPicPr>
        <p:blipFill>
          <a:blip r:embed="rId2">
            <a:clrChange>
              <a:clrFrom>
                <a:srgbClr val="010101"/>
              </a:clrFrom>
              <a:clrTo>
                <a:srgbClr val="010101">
                  <a:alpha val="0"/>
                </a:srgbClr>
              </a:clrTo>
            </a:clrChange>
            <a:extLst>
              <a:ext uri="{28A0092B-C50C-407E-A947-70E740481C1C}">
                <a14:useLocalDpi xmlns:a14="http://schemas.microsoft.com/office/drawing/2010/main" val="0"/>
              </a:ext>
            </a:extLst>
          </a:blip>
          <a:srcRect l="25159" t="88611" r="20754"/>
          <a:stretch>
            <a:fillRect/>
          </a:stretch>
        </p:blipFill>
        <p:spPr>
          <a:xfrm rot="5400000">
            <a:off x="-808823" y="1528406"/>
            <a:ext cx="7324852" cy="4498677"/>
          </a:xfrm>
          <a:prstGeom prst="rect">
            <a:avLst/>
          </a:prstGeom>
        </p:spPr>
      </p:pic>
      <p:sp>
        <p:nvSpPr>
          <p:cNvPr id="8" name="矩形 7"/>
          <p:cNvSpPr/>
          <p:nvPr/>
        </p:nvSpPr>
        <p:spPr>
          <a:xfrm>
            <a:off x="6585997" y="3411217"/>
            <a:ext cx="4139155" cy="923330"/>
          </a:xfrm>
          <a:prstGeom prst="rect">
            <a:avLst/>
          </a:prstGeom>
        </p:spPr>
        <p:txBody>
          <a:bodyPr wrap="square">
            <a:spAutoFit/>
          </a:bodyPr>
          <a:lstStyle/>
          <a:p>
            <a:pPr algn="dist"/>
            <a:r>
              <a:rPr lang="en-US" altLang="zh-CN" sz="54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PART TWO</a:t>
            </a:r>
            <a:endParaRPr lang="zh-CN" altLang="en-US" sz="5400" b="1" spc="100">
              <a:solidFill>
                <a:srgbClr val="D8C7BA"/>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
        <p:nvSpPr>
          <p:cNvPr id="9" name="矩形 8"/>
          <p:cNvSpPr/>
          <p:nvPr/>
        </p:nvSpPr>
        <p:spPr>
          <a:xfrm>
            <a:off x="8550275" y="2860040"/>
            <a:ext cx="2008505" cy="460375"/>
          </a:xfrm>
          <a:prstGeom prst="rect">
            <a:avLst/>
          </a:prstGeom>
        </p:spPr>
        <p:txBody>
          <a:bodyPr wrap="square">
            <a:spAutoFit/>
          </a:bodyPr>
          <a:lstStyle/>
          <a:p>
            <a:pPr algn="dist"/>
            <a:r>
              <a:rPr lang="zh-CN" altLang="en-US" sz="2400" b="1" spc="10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想象</a:t>
            </a:r>
            <a:r>
              <a:rPr lang="en-US" altLang="zh-CN" sz="2400" b="1" spc="100">
                <a:gradFill>
                  <a:gsLst>
                    <a:gs pos="0">
                      <a:srgbClr val="A04F7B"/>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a:t>
            </a:r>
            <a:r>
              <a:rPr lang="zh-CN" altLang="en-US" sz="24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rPr>
              <a:t>宇宙</a:t>
            </a:r>
            <a:endParaRPr lang="en-US" altLang="zh-CN" sz="2400" b="1" spc="100">
              <a:gradFill>
                <a:gsLst>
                  <a:gs pos="0">
                    <a:srgbClr val="F0B873"/>
                  </a:gs>
                  <a:gs pos="95000">
                    <a:srgbClr val="783441"/>
                  </a:gs>
                  <a:gs pos="40000">
                    <a:srgbClr val="DA1E52"/>
                  </a:gs>
                </a:gsLst>
                <a:lin ang="10800000" scaled="0"/>
              </a:gradFill>
              <a:latin typeface="Arial" panose="020B0604020202020204" pitchFamily="34" charset="0"/>
              <a:ea typeface="微软雅黑" panose="020B0503020204020204" pitchFamily="34" charset="-122"/>
              <a:cs typeface="思源黑体 CN Normal" panose="020B0400000000000000" charset="-122"/>
              <a:sym typeface="Arial" panose="020B0604020202020204" pitchFamily="34" charset="0"/>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randombar(horizontal)">
                                      <p:cBhvr>
                                        <p:cTn id="7" dur="1000"/>
                                        <p:tgtEl>
                                          <p:spTgt spid="12"/>
                                        </p:tgtEl>
                                      </p:cBhvr>
                                    </p:animEffect>
                                  </p:childTnLst>
                                </p:cTn>
                              </p:par>
                            </p:childTnLst>
                          </p:cTn>
                        </p:par>
                        <p:par>
                          <p:cTn id="8" fill="hold">
                            <p:stCondLst>
                              <p:cond delay="1000"/>
                            </p:stCondLst>
                            <p:childTnLst>
                              <p:par>
                                <p:cTn id="9" presetID="26"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435">
                                          <p:stCondLst>
                                            <p:cond delay="0"/>
                                          </p:stCondLst>
                                        </p:cTn>
                                        <p:tgtEl>
                                          <p:spTgt spid="9"/>
                                        </p:tgtEl>
                                      </p:cBhvr>
                                    </p:animEffect>
                                    <p:anim calcmode="lin" valueType="num">
                                      <p:cBhvr>
                                        <p:cTn id="12" dur="1367"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3" dur="498"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4" dur="498" tmFilter="0, 0; 0.125,0.2665; 0.25,0.4; 0.375,0.465; 0.5,0.5;  0.625,0.535; 0.75,0.6; 0.875,0.7335; 1,1">
                                          <p:stCondLst>
                                            <p:cond delay="498"/>
                                          </p:stCondLst>
                                        </p:cTn>
                                        <p:tgtEl>
                                          <p:spTgt spid="9"/>
                                        </p:tgtEl>
                                        <p:attrNameLst>
                                          <p:attrName>ppt_y</p:attrName>
                                        </p:attrNameLst>
                                      </p:cBhvr>
                                      <p:tavLst>
                                        <p:tav tm="0" fmla="#ppt_y-sin(pi*$)/9">
                                          <p:val>
                                            <p:fltVal val="0"/>
                                          </p:val>
                                        </p:tav>
                                        <p:tav tm="100000">
                                          <p:val>
                                            <p:fltVal val="1"/>
                                          </p:val>
                                        </p:tav>
                                      </p:tavLst>
                                    </p:anim>
                                    <p:anim calcmode="lin" valueType="num">
                                      <p:cBhvr>
                                        <p:cTn id="15" dur="249" tmFilter="0, 0; 0.125,0.2665; 0.25,0.4; 0.375,0.465; 0.5,0.5;  0.625,0.535; 0.75,0.6; 0.875,0.7335; 1,1">
                                          <p:stCondLst>
                                            <p:cond delay="993"/>
                                          </p:stCondLst>
                                        </p:cTn>
                                        <p:tgtEl>
                                          <p:spTgt spid="9"/>
                                        </p:tgtEl>
                                        <p:attrNameLst>
                                          <p:attrName>ppt_y</p:attrName>
                                        </p:attrNameLst>
                                      </p:cBhvr>
                                      <p:tavLst>
                                        <p:tav tm="0" fmla="#ppt_y-sin(pi*$)/27">
                                          <p:val>
                                            <p:fltVal val="0"/>
                                          </p:val>
                                        </p:tav>
                                        <p:tav tm="100000">
                                          <p:val>
                                            <p:fltVal val="1"/>
                                          </p:val>
                                        </p:tav>
                                      </p:tavLst>
                                    </p:anim>
                                    <p:anim calcmode="lin" valueType="num">
                                      <p:cBhvr>
                                        <p:cTn id="16" dur="123" tmFilter="0, 0; 0.125,0.2665; 0.25,0.4; 0.375,0.465; 0.5,0.5;  0.625,0.535; 0.75,0.6; 0.875,0.7335; 1,1">
                                          <p:stCondLst>
                                            <p:cond delay="1242"/>
                                          </p:stCondLst>
                                        </p:cTn>
                                        <p:tgtEl>
                                          <p:spTgt spid="9"/>
                                        </p:tgtEl>
                                        <p:attrNameLst>
                                          <p:attrName>ppt_y</p:attrName>
                                        </p:attrNameLst>
                                      </p:cBhvr>
                                      <p:tavLst>
                                        <p:tav tm="0" fmla="#ppt_y-sin(pi*$)/81">
                                          <p:val>
                                            <p:fltVal val="0"/>
                                          </p:val>
                                        </p:tav>
                                        <p:tav tm="100000">
                                          <p:val>
                                            <p:fltVal val="1"/>
                                          </p:val>
                                        </p:tav>
                                      </p:tavLst>
                                    </p:anim>
                                    <p:animScale>
                                      <p:cBhvr>
                                        <p:cTn id="17" dur="20">
                                          <p:stCondLst>
                                            <p:cond delay="487"/>
                                          </p:stCondLst>
                                        </p:cTn>
                                        <p:tgtEl>
                                          <p:spTgt spid="9"/>
                                        </p:tgtEl>
                                      </p:cBhvr>
                                      <p:to x="100000" y="60000"/>
                                    </p:animScale>
                                    <p:animScale>
                                      <p:cBhvr>
                                        <p:cTn id="18" dur="124" decel="50000">
                                          <p:stCondLst>
                                            <p:cond delay="507"/>
                                          </p:stCondLst>
                                        </p:cTn>
                                        <p:tgtEl>
                                          <p:spTgt spid="9"/>
                                        </p:tgtEl>
                                      </p:cBhvr>
                                      <p:to x="100000" y="100000"/>
                                    </p:animScale>
                                    <p:animScale>
                                      <p:cBhvr>
                                        <p:cTn id="19" dur="20">
                                          <p:stCondLst>
                                            <p:cond delay="984"/>
                                          </p:stCondLst>
                                        </p:cTn>
                                        <p:tgtEl>
                                          <p:spTgt spid="9"/>
                                        </p:tgtEl>
                                      </p:cBhvr>
                                      <p:to x="100000" y="80000"/>
                                    </p:animScale>
                                    <p:animScale>
                                      <p:cBhvr>
                                        <p:cTn id="20" dur="124" decel="50000">
                                          <p:stCondLst>
                                            <p:cond delay="1004"/>
                                          </p:stCondLst>
                                        </p:cTn>
                                        <p:tgtEl>
                                          <p:spTgt spid="9"/>
                                        </p:tgtEl>
                                      </p:cBhvr>
                                      <p:to x="100000" y="100000"/>
                                    </p:animScale>
                                    <p:animScale>
                                      <p:cBhvr>
                                        <p:cTn id="21" dur="20">
                                          <p:stCondLst>
                                            <p:cond delay="1231"/>
                                          </p:stCondLst>
                                        </p:cTn>
                                        <p:tgtEl>
                                          <p:spTgt spid="9"/>
                                        </p:tgtEl>
                                      </p:cBhvr>
                                      <p:to x="100000" y="90000"/>
                                    </p:animScale>
                                    <p:animScale>
                                      <p:cBhvr>
                                        <p:cTn id="22" dur="124" decel="50000">
                                          <p:stCondLst>
                                            <p:cond delay="1251"/>
                                          </p:stCondLst>
                                        </p:cTn>
                                        <p:tgtEl>
                                          <p:spTgt spid="9"/>
                                        </p:tgtEl>
                                      </p:cBhvr>
                                      <p:to x="100000" y="100000"/>
                                    </p:animScale>
                                    <p:animScale>
                                      <p:cBhvr>
                                        <p:cTn id="23" dur="20">
                                          <p:stCondLst>
                                            <p:cond delay="1356"/>
                                          </p:stCondLst>
                                        </p:cTn>
                                        <p:tgtEl>
                                          <p:spTgt spid="9"/>
                                        </p:tgtEl>
                                      </p:cBhvr>
                                      <p:to x="100000" y="95000"/>
                                    </p:animScale>
                                    <p:animScale>
                                      <p:cBhvr>
                                        <p:cTn id="24" dur="124" decel="50000">
                                          <p:stCondLst>
                                            <p:cond delay="1376"/>
                                          </p:stCondLst>
                                        </p:cTn>
                                        <p:tgtEl>
                                          <p:spTgt spid="9"/>
                                        </p:tgtEl>
                                      </p:cBhvr>
                                      <p:to x="100000" y="100000"/>
                                    </p:animScale>
                                  </p:childTnLst>
                                </p:cTn>
                              </p:par>
                            </p:childTnLst>
                          </p:cTn>
                        </p:par>
                        <p:par>
                          <p:cTn id="25" fill="hold">
                            <p:stCondLst>
                              <p:cond delay="2500"/>
                            </p:stCondLst>
                            <p:childTnLst>
                              <p:par>
                                <p:cTn id="26" presetID="22" presetClass="entr" presetSubtype="2"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right)">
                                      <p:cBhvr>
                                        <p:cTn id="28"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tags/tag1.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10.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11.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12.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13.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14.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15.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16.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17.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18.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19.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20.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1.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2.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3.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4.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5.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6.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7.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8.xml><?xml version="1.0" encoding="utf-8"?>
<p:tagLst xmlns:p="http://schemas.openxmlformats.org/presentationml/2006/main">
  <p:tag name="KSO_WM_DIAGRAM_VIRTUALLY_FRAME" val="{&quot;height&quot;:589.0029133858268,&quot;left&quot;:-115.92590551181101,&quot;top&quot;:240.14094488188977,&quot;width&quot;:1183.216771653543}"/>
</p:tagLst>
</file>

<file path=ppt/tags/tag29.xml><?xml version="1.0" encoding="utf-8"?>
<p:tagLst xmlns:p="http://schemas.openxmlformats.org/presentationml/2006/main">
  <p:tag name="KSO_WM_DIAGRAM_VIRTUALLY_FRAME" val="{&quot;height&quot;:740.6599212598425,&quot;left&quot;:-115.92590551181101,&quot;top&quot;:88.48393700787406,&quot;width&quot;:1183.216771653543}"/>
</p:tagLst>
</file>

<file path=ppt/tags/tag3.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30.xml><?xml version="1.0" encoding="utf-8"?>
<p:tagLst xmlns:p="http://schemas.openxmlformats.org/presentationml/2006/main">
  <p:tag name="KSO_WM_DIAGRAM_VIRTUALLY_FRAME" val="{&quot;height&quot;:86.18354330708662,&quot;left&quot;:117.32385826771653,&quot;top&quot;:339.1548031496062,&quot;width&quot;:725.295590551181}"/>
</p:tagLst>
</file>

<file path=ppt/tags/tag31.xml><?xml version="1.0" encoding="utf-8"?>
<p:tagLst xmlns:p="http://schemas.openxmlformats.org/presentationml/2006/main">
  <p:tag name="KSO_WM_DIAGRAM_VIRTUALLY_FRAME" val="{&quot;height&quot;:86.18354330708662,&quot;left&quot;:117.32385826771653,&quot;top&quot;:339.1548031496062,&quot;width&quot;:725.295590551181}"/>
</p:tagLst>
</file>

<file path=ppt/tags/tag32.xml><?xml version="1.0" encoding="utf-8"?>
<p:tagLst xmlns:p="http://schemas.openxmlformats.org/presentationml/2006/main">
  <p:tag name="KSO_WM_DIAGRAM_VIRTUALLY_FRAME" val="{&quot;height&quot;:86.18354330708662,&quot;left&quot;:117.32385826771653,&quot;top&quot;:339.1548031496062,&quot;width&quot;:725.295590551181}"/>
</p:tagLst>
</file>

<file path=ppt/tags/tag33.xml><?xml version="1.0" encoding="utf-8"?>
<p:tagLst xmlns:p="http://schemas.openxmlformats.org/presentationml/2006/main">
  <p:tag name="KSO_WM_DIAGRAM_VIRTUALLY_FRAME" val="{&quot;height&quot;:86.18354330708662,&quot;left&quot;:117.32385826771653,&quot;top&quot;:339.1548031496062,&quot;width&quot;:725.295590551181}"/>
</p:tagLst>
</file>

<file path=ppt/tags/tag34.xml><?xml version="1.0" encoding="utf-8"?>
<p:tagLst xmlns:p="http://schemas.openxmlformats.org/presentationml/2006/main">
  <p:tag name="KSO_WM_DIAGRAM_VIRTUALLY_FRAME" val="{&quot;height&quot;:86.18354330708662,&quot;left&quot;:117.32385826771653,&quot;top&quot;:339.1548031496062,&quot;width&quot;:725.295590551181}"/>
</p:tagLst>
</file>

<file path=ppt/tags/tag35.xml><?xml version="1.0" encoding="utf-8"?>
<p:tagLst xmlns:p="http://schemas.openxmlformats.org/presentationml/2006/main">
  <p:tag name="KSO_WM_DIAGRAM_VIRTUALLY_FRAME" val="{&quot;height&quot;:86.18354330708662,&quot;left&quot;:117.32385826771653,&quot;top&quot;:339.1548031496062,&quot;width&quot;:725.295590551181}"/>
</p:tagLst>
</file>

<file path=ppt/tags/tag36.xml><?xml version="1.0" encoding="utf-8"?>
<p:tagLst xmlns:p="http://schemas.openxmlformats.org/presentationml/2006/main">
  <p:tag name="AS_NET" val="4.0.30319.42000"/>
  <p:tag name="AS_OS" val="Microsoft Windows NT 6.1.7601 Service Pack 1"/>
  <p:tag name="AS_RELEASE_DATE" val="2022.11.14"/>
  <p:tag name="AS_TITLE" val="Aspose.Slides for .NET 4.0 Client Profile"/>
  <p:tag name="AS_VERSION" val="22.11"/>
  <p:tag name="COMMONDATA" val="eyJoZGlkIjoiMmMxNzY4NzliODJmOGYzMWEyZDdkODA0MWI0NTdiODcifQ=="/>
  <p:tag name="KSO_WPP_MARK_KEY" val="ed323628-714d-4e69-a776-60ea596e3601"/>
</p:tagLst>
</file>

<file path=ppt/tags/tag4.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5.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6.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7.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8.xml><?xml version="1.0" encoding="utf-8"?>
<p:tagLst xmlns:p="http://schemas.openxmlformats.org/presentationml/2006/main">
  <p:tag name="KSO_WM_DIAGRAM_VIRTUALLY_FRAME" val="{&quot;height&quot;:503.2385826771653,&quot;left&quot;:289.1609448818898,&quot;top&quot;:79.68866141732283,&quot;width&quot;:621.0074803149606}"/>
</p:tagLst>
</file>

<file path=ppt/tags/tag9.xml><?xml version="1.0" encoding="utf-8"?>
<p:tagLst xmlns:p="http://schemas.openxmlformats.org/presentationml/2006/main">
  <p:tag name="KSO_WM_DIAGRAM_VIRTUALLY_FRAME" val="{&quot;height&quot;:503.2385826771653,&quot;left&quot;:289.1609448818898,&quot;top&quot;:79.68866141732283,&quot;width&quot;:621.0074803149606}"/>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思源黑体 CN Normal"/>
        <a:ea typeface="思源黑体 CN Normal"/>
        <a:cs typeface="Arial"/>
        <a:font script="Jpan" typeface="游ゴシック Light"/>
        <a:font script="Hang" typeface="맑은 고딕"/>
        <a:font script="Hans" typeface="思源黑体 CN Norm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思源黑体 CN Normal"/>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思源黑体 CN Normal"/>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等线"/>
        <a:cs typeface="Arial"/>
        <a:font script="Jpan" typeface="游ゴシック"/>
        <a:font script="Hang" typeface="맑은 고딕"/>
        <a:font script="Hans" typeface="等线"/>
        <a:font script="Hant" typeface="新細明體"/>
        <a:font script="Arab" typeface="思源黑体 CN Normal"/>
        <a:font script="Hebr" typeface="思源黑体 CN Norm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思源黑体 CN Normal"/>
        <a:font script="Orya" typeface="Kalinga"/>
        <a:font script="Mlym" typeface="Kartika"/>
        <a:font script="Laoo" typeface="DokChampa"/>
        <a:font script="Sinh" typeface="Iskoola Pota"/>
        <a:font script="Mong" typeface="Mongolian Baiti"/>
        <a:font script="Viet" typeface="思源黑体 CN Norm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宋体"/>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宋体"/>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思源黑体 CN Normal"/>
        <a:ea typeface="思源黑体 CN Normal"/>
        <a:cs typeface="Arial"/>
        <a:font script="Jpan" typeface="游ゴシック Light"/>
        <a:font script="Hang" typeface="맑은 고딕"/>
        <a:font script="Hans" typeface="思源黑体 CN Norm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思源黑体 CN Normal"/>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思源黑体 CN Normal"/>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等线"/>
        <a:cs typeface="Arial"/>
        <a:font script="Jpan" typeface="游ゴシック"/>
        <a:font script="Hang" typeface="맑은 고딕"/>
        <a:font script="Hans" typeface="等线"/>
        <a:font script="Hant" typeface="新細明體"/>
        <a:font script="Arab" typeface="思源黑体 CN Normal"/>
        <a:font script="Hebr" typeface="思源黑体 CN Norm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思源黑体 CN Normal"/>
        <a:font script="Orya" typeface="Kalinga"/>
        <a:font script="Mlym" typeface="Kartika"/>
        <a:font script="Laoo" typeface="DokChampa"/>
        <a:font script="Sinh" typeface="Iskoola Pota"/>
        <a:font script="Mong" typeface="Mongolian Baiti"/>
        <a:font script="Viet" typeface="思源黑体 CN Norm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思源黑体 CN Norm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思源黑体 CN Normal"/>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思源黑体 CN Normal"/>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Normal"/>
        <a:ea typeface="思源黑体 CN Normal"/>
        <a:cs typeface="Arial"/>
        <a:font script="Jpan" typeface="ＭＳ Ｐゴシック"/>
        <a:font script="Hang" typeface="맑은 고딕"/>
        <a:font script="Hans" typeface="思源黑体 CN Normal"/>
        <a:font script="Hant" typeface="新細明體"/>
        <a:font script="Arab" typeface="思源黑体 CN Normal"/>
        <a:font script="Hebr" typeface="思源黑体 CN Norm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思源黑体 CN Normal"/>
        <a:font script="Orya" typeface="Kalinga"/>
        <a:font script="Mlym" typeface="Kartika"/>
        <a:font script="Laoo" typeface="DokChampa"/>
        <a:font script="Sinh" typeface="Iskoola Pota"/>
        <a:font script="Mong" typeface="Mongolian Baiti"/>
        <a:font script="Viet" typeface="思源黑体 CN Norm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0</TotalTime>
  <Words>2927</Words>
  <Application>WPS 演示</Application>
  <PresentationFormat>自定义</PresentationFormat>
  <Paragraphs>179</Paragraphs>
  <Slides>13</Slides>
  <Notes>15</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13</vt:i4>
      </vt:variant>
    </vt:vector>
  </HeadingPairs>
  <TitlesOfParts>
    <vt:vector size="27" baseType="lpstr">
      <vt:lpstr>Arial</vt:lpstr>
      <vt:lpstr>宋体</vt:lpstr>
      <vt:lpstr>Wingdings</vt:lpstr>
      <vt:lpstr>思源黑体 CN Normal</vt:lpstr>
      <vt:lpstr>黑体</vt:lpstr>
      <vt:lpstr>思源黑体 CN Normal</vt:lpstr>
      <vt:lpstr>微软雅黑</vt:lpstr>
      <vt:lpstr>Wingdings</vt:lpstr>
      <vt:lpstr>Arial</vt:lpstr>
      <vt:lpstr>Calibri</vt:lpstr>
      <vt:lpstr>Arial Unicode MS</vt:lpstr>
      <vt:lpstr>等线</vt:lpstr>
      <vt:lpstr>第一PPT，www.1ppt.com</vt:lpstr>
      <vt:lpstr>第一PPT，www.1ppt.com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抽象艺术</dc:title>
  <dc:creator>第一PPT</dc:creator>
  <cp:keywords>www.1ppt.com</cp:keywords>
  <dc:description>www.1ppt.com</dc:description>
  <cp:lastModifiedBy>WPS_1713696048</cp:lastModifiedBy>
  <cp:revision>271</cp:revision>
  <dcterms:created xsi:type="dcterms:W3CDTF">2019-03-13T07:38:00Z</dcterms:created>
  <dcterms:modified xsi:type="dcterms:W3CDTF">2024-12-06T06:24:52Z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909C9DEFFA0848EC9C5203CC94284F61_13</vt:lpwstr>
  </property>
  <property fmtid="{D5CDD505-2E9C-101B-9397-08002B2CF9AE}" pid="3" name="KSOProductBuildVer">
    <vt:lpwstr>2052-12.1.0.18912</vt:lpwstr>
  </property>
</Properties>
</file>

<file path=docProps/thumbnail.jpeg>
</file>